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40"/>
  </p:notesMasterIdLst>
  <p:sldIdLst>
    <p:sldId id="290" r:id="rId3"/>
    <p:sldId id="258" r:id="rId4"/>
    <p:sldId id="322" r:id="rId5"/>
    <p:sldId id="291" r:id="rId6"/>
    <p:sldId id="292" r:id="rId7"/>
    <p:sldId id="293" r:id="rId8"/>
    <p:sldId id="294" r:id="rId9"/>
    <p:sldId id="295" r:id="rId10"/>
    <p:sldId id="296" r:id="rId11"/>
    <p:sldId id="310" r:id="rId12"/>
    <p:sldId id="309" r:id="rId13"/>
    <p:sldId id="311" r:id="rId14"/>
    <p:sldId id="327" r:id="rId15"/>
    <p:sldId id="324" r:id="rId16"/>
    <p:sldId id="330" r:id="rId17"/>
    <p:sldId id="331" r:id="rId18"/>
    <p:sldId id="316" r:id="rId19"/>
    <p:sldId id="304" r:id="rId20"/>
    <p:sldId id="323" r:id="rId21"/>
    <p:sldId id="329" r:id="rId22"/>
    <p:sldId id="271" r:id="rId23"/>
    <p:sldId id="300" r:id="rId24"/>
    <p:sldId id="301" r:id="rId25"/>
    <p:sldId id="302" r:id="rId26"/>
    <p:sldId id="325" r:id="rId27"/>
    <p:sldId id="319" r:id="rId28"/>
    <p:sldId id="318" r:id="rId29"/>
    <p:sldId id="320" r:id="rId30"/>
    <p:sldId id="326" r:id="rId31"/>
    <p:sldId id="328" r:id="rId32"/>
    <p:sldId id="278" r:id="rId33"/>
    <p:sldId id="336" r:id="rId34"/>
    <p:sldId id="321" r:id="rId35"/>
    <p:sldId id="333" r:id="rId36"/>
    <p:sldId id="334" r:id="rId37"/>
    <p:sldId id="342" r:id="rId38"/>
    <p:sldId id="34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C22"/>
    <a:srgbClr val="00F9F7"/>
    <a:srgbClr val="AD4EF7"/>
    <a:srgbClr val="0099CC"/>
    <a:srgbClr val="0066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p:scale>
          <a:sx n="50" d="100"/>
          <a:sy n="50" d="100"/>
        </p:scale>
        <p:origin x="24" y="26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8ED87-5367-465F-9B7D-6F7EA40E9D7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69EDA12-9225-4893-8E37-EA6AA542D2FE}">
      <dgm:prSet/>
      <dgm:spPr/>
      <dgm:t>
        <a:bodyPr/>
        <a:lstStyle/>
        <a:p>
          <a:r>
            <a:rPr lang="en-GB" b="1"/>
            <a:t>1. Investigarea ştiinţifică structurată, în principal experimentală, a unor fenomene fizice simple, perceptibile</a:t>
          </a:r>
          <a:endParaRPr lang="en-US"/>
        </a:p>
      </dgm:t>
    </dgm:pt>
    <dgm:pt modelId="{309EF62C-FD91-4F2F-BC97-B58F38636CA8}" type="parTrans" cxnId="{B6905E51-FC68-43DB-BF00-8250F650DCCF}">
      <dgm:prSet/>
      <dgm:spPr/>
      <dgm:t>
        <a:bodyPr/>
        <a:lstStyle/>
        <a:p>
          <a:endParaRPr lang="en-US"/>
        </a:p>
      </dgm:t>
    </dgm:pt>
    <dgm:pt modelId="{EE0E4223-687B-4A67-B305-9C20AD25270E}" type="sibTrans" cxnId="{B6905E51-FC68-43DB-BF00-8250F650DCCF}">
      <dgm:prSet/>
      <dgm:spPr/>
      <dgm:t>
        <a:bodyPr/>
        <a:lstStyle/>
        <a:p>
          <a:endParaRPr lang="en-US"/>
        </a:p>
      </dgm:t>
    </dgm:pt>
    <dgm:pt modelId="{1113E1D7-D628-4F02-AAF3-FE729F08A0FF}">
      <dgm:prSet/>
      <dgm:spPr/>
      <dgm:t>
        <a:bodyPr/>
        <a:lstStyle/>
        <a:p>
          <a:r>
            <a:rPr lang="en-GB" b="1"/>
            <a:t>1.1. Explorarea proprietăţilor şi fenomenelor fizice în cadrul unor investigaţii simple</a:t>
          </a:r>
          <a:endParaRPr lang="en-US"/>
        </a:p>
      </dgm:t>
    </dgm:pt>
    <dgm:pt modelId="{13B59996-629A-4A40-9313-0A0137B16E51}" type="parTrans" cxnId="{E525C53D-34EB-40A9-B235-363E1576E2B5}">
      <dgm:prSet/>
      <dgm:spPr/>
      <dgm:t>
        <a:bodyPr/>
        <a:lstStyle/>
        <a:p>
          <a:endParaRPr lang="en-US"/>
        </a:p>
      </dgm:t>
    </dgm:pt>
    <dgm:pt modelId="{E4572C88-9B88-417D-9EF7-6DB917D4B551}" type="sibTrans" cxnId="{E525C53D-34EB-40A9-B235-363E1576E2B5}">
      <dgm:prSet/>
      <dgm:spPr/>
      <dgm:t>
        <a:bodyPr/>
        <a:lstStyle/>
        <a:p>
          <a:endParaRPr lang="en-US"/>
        </a:p>
      </dgm:t>
    </dgm:pt>
    <dgm:pt modelId="{DABF2B37-327E-4028-B4EF-B78A845C1C04}">
      <dgm:prSet/>
      <dgm:spPr/>
      <dgm:t>
        <a:bodyPr/>
        <a:lstStyle/>
        <a:p>
          <a:r>
            <a:rPr lang="en-GB" b="1"/>
            <a:t>1.2. Folosirea unor metode de înregistrare şi reprezentare a datelor experimentale</a:t>
          </a:r>
          <a:endParaRPr lang="en-US"/>
        </a:p>
      </dgm:t>
    </dgm:pt>
    <dgm:pt modelId="{3AE44BD3-7DD0-4041-8917-DB63DDA1A069}" type="parTrans" cxnId="{0A3F30E7-0698-487D-B43E-E226F0DE8655}">
      <dgm:prSet/>
      <dgm:spPr/>
      <dgm:t>
        <a:bodyPr/>
        <a:lstStyle/>
        <a:p>
          <a:endParaRPr lang="en-US"/>
        </a:p>
      </dgm:t>
    </dgm:pt>
    <dgm:pt modelId="{6504D7EC-1AA6-4AF1-97C4-F0202F988CC7}" type="sibTrans" cxnId="{0A3F30E7-0698-487D-B43E-E226F0DE8655}">
      <dgm:prSet/>
      <dgm:spPr/>
      <dgm:t>
        <a:bodyPr/>
        <a:lstStyle/>
        <a:p>
          <a:endParaRPr lang="en-US"/>
        </a:p>
      </dgm:t>
    </dgm:pt>
    <dgm:pt modelId="{76882F31-A9E8-4512-BE92-0AA1D7E16A87}">
      <dgm:prSet/>
      <dgm:spPr/>
      <dgm:t>
        <a:bodyPr/>
        <a:lstStyle/>
        <a:p>
          <a:r>
            <a:rPr lang="en-GB" b="1"/>
            <a:t>1.3. Formularea unor concluzii simple pe baza datelor experimentale obţinute în cadrul investigaţiilor ştiinţifice</a:t>
          </a:r>
          <a:endParaRPr lang="en-US"/>
        </a:p>
      </dgm:t>
    </dgm:pt>
    <dgm:pt modelId="{5FB65F8D-DB24-4D72-9744-EB651C418DA4}" type="parTrans" cxnId="{F4917CD2-213D-4050-8AD1-8F458C32B0CF}">
      <dgm:prSet/>
      <dgm:spPr/>
      <dgm:t>
        <a:bodyPr/>
        <a:lstStyle/>
        <a:p>
          <a:endParaRPr lang="en-US"/>
        </a:p>
      </dgm:t>
    </dgm:pt>
    <dgm:pt modelId="{A822B0AE-3CD5-4E8E-BAE3-1CBCE0096B32}" type="sibTrans" cxnId="{F4917CD2-213D-4050-8AD1-8F458C32B0CF}">
      <dgm:prSet/>
      <dgm:spPr/>
      <dgm:t>
        <a:bodyPr/>
        <a:lstStyle/>
        <a:p>
          <a:endParaRPr lang="en-US"/>
        </a:p>
      </dgm:t>
    </dgm:pt>
    <dgm:pt modelId="{9B47A1A1-C656-9243-B48F-FCFC4B16013E}" type="pres">
      <dgm:prSet presAssocID="{3198ED87-5367-465F-9B7D-6F7EA40E9D7F}" presName="hierChild1" presStyleCnt="0">
        <dgm:presLayoutVars>
          <dgm:chPref val="1"/>
          <dgm:dir/>
          <dgm:animOne val="branch"/>
          <dgm:animLvl val="lvl"/>
          <dgm:resizeHandles/>
        </dgm:presLayoutVars>
      </dgm:prSet>
      <dgm:spPr/>
    </dgm:pt>
    <dgm:pt modelId="{72C6DE82-A3C0-164B-93A2-7CAE9E1DC7D0}" type="pres">
      <dgm:prSet presAssocID="{669EDA12-9225-4893-8E37-EA6AA542D2FE}" presName="hierRoot1" presStyleCnt="0"/>
      <dgm:spPr/>
    </dgm:pt>
    <dgm:pt modelId="{CDF88331-359D-564B-B3E3-7536A14B5E4D}" type="pres">
      <dgm:prSet presAssocID="{669EDA12-9225-4893-8E37-EA6AA542D2FE}" presName="composite" presStyleCnt="0"/>
      <dgm:spPr/>
    </dgm:pt>
    <dgm:pt modelId="{FFD40E50-C5A6-CE4D-AC04-0C1580613052}" type="pres">
      <dgm:prSet presAssocID="{669EDA12-9225-4893-8E37-EA6AA542D2FE}" presName="background" presStyleLbl="node0" presStyleIdx="0" presStyleCnt="4"/>
      <dgm:spPr>
        <a:solidFill>
          <a:srgbClr val="0070C0"/>
        </a:solidFill>
      </dgm:spPr>
    </dgm:pt>
    <dgm:pt modelId="{93B18FF0-553A-4C42-8C5B-CB2BE74A6302}" type="pres">
      <dgm:prSet presAssocID="{669EDA12-9225-4893-8E37-EA6AA542D2FE}" presName="text" presStyleLbl="fgAcc0" presStyleIdx="0" presStyleCnt="4">
        <dgm:presLayoutVars>
          <dgm:chPref val="3"/>
        </dgm:presLayoutVars>
      </dgm:prSet>
      <dgm:spPr/>
    </dgm:pt>
    <dgm:pt modelId="{9BF31C45-AC9B-AB49-A0F2-55F34BCE3242}" type="pres">
      <dgm:prSet presAssocID="{669EDA12-9225-4893-8E37-EA6AA542D2FE}" presName="hierChild2" presStyleCnt="0"/>
      <dgm:spPr/>
    </dgm:pt>
    <dgm:pt modelId="{69D1FA01-DD71-8246-A526-AF745451DBE8}" type="pres">
      <dgm:prSet presAssocID="{1113E1D7-D628-4F02-AAF3-FE729F08A0FF}" presName="hierRoot1" presStyleCnt="0"/>
      <dgm:spPr/>
    </dgm:pt>
    <dgm:pt modelId="{895E2984-A324-2443-8FAC-9E0F885E8922}" type="pres">
      <dgm:prSet presAssocID="{1113E1D7-D628-4F02-AAF3-FE729F08A0FF}" presName="composite" presStyleCnt="0"/>
      <dgm:spPr/>
    </dgm:pt>
    <dgm:pt modelId="{FC6DA2FD-29B9-9D44-8EAA-0567ACA6FF89}" type="pres">
      <dgm:prSet presAssocID="{1113E1D7-D628-4F02-AAF3-FE729F08A0FF}" presName="background" presStyleLbl="node0" presStyleIdx="1" presStyleCnt="4"/>
      <dgm:spPr>
        <a:solidFill>
          <a:srgbClr val="00B050"/>
        </a:solidFill>
      </dgm:spPr>
    </dgm:pt>
    <dgm:pt modelId="{D548F237-DACD-B74E-8CE9-83A5E2CECE6B}" type="pres">
      <dgm:prSet presAssocID="{1113E1D7-D628-4F02-AAF3-FE729F08A0FF}" presName="text" presStyleLbl="fgAcc0" presStyleIdx="1" presStyleCnt="4">
        <dgm:presLayoutVars>
          <dgm:chPref val="3"/>
        </dgm:presLayoutVars>
      </dgm:prSet>
      <dgm:spPr/>
    </dgm:pt>
    <dgm:pt modelId="{2B4673E3-20A9-384F-AA6D-5F1F73DD963A}" type="pres">
      <dgm:prSet presAssocID="{1113E1D7-D628-4F02-AAF3-FE729F08A0FF}" presName="hierChild2" presStyleCnt="0"/>
      <dgm:spPr/>
    </dgm:pt>
    <dgm:pt modelId="{298EEFB1-1079-CC40-9D4A-0F15716439C5}" type="pres">
      <dgm:prSet presAssocID="{DABF2B37-327E-4028-B4EF-B78A845C1C04}" presName="hierRoot1" presStyleCnt="0"/>
      <dgm:spPr/>
    </dgm:pt>
    <dgm:pt modelId="{1A0F3423-8F52-8B40-B466-286CAC3096C3}" type="pres">
      <dgm:prSet presAssocID="{DABF2B37-327E-4028-B4EF-B78A845C1C04}" presName="composite" presStyleCnt="0"/>
      <dgm:spPr/>
    </dgm:pt>
    <dgm:pt modelId="{E42C3C46-C00E-6D49-BBA4-D831EBB51C52}" type="pres">
      <dgm:prSet presAssocID="{DABF2B37-327E-4028-B4EF-B78A845C1C04}" presName="background" presStyleLbl="node0" presStyleIdx="2" presStyleCnt="4"/>
      <dgm:spPr>
        <a:solidFill>
          <a:srgbClr val="00B050"/>
        </a:solidFill>
      </dgm:spPr>
    </dgm:pt>
    <dgm:pt modelId="{5F6C554C-3DED-DB4B-B284-4DC9119D5798}" type="pres">
      <dgm:prSet presAssocID="{DABF2B37-327E-4028-B4EF-B78A845C1C04}" presName="text" presStyleLbl="fgAcc0" presStyleIdx="2" presStyleCnt="4">
        <dgm:presLayoutVars>
          <dgm:chPref val="3"/>
        </dgm:presLayoutVars>
      </dgm:prSet>
      <dgm:spPr/>
    </dgm:pt>
    <dgm:pt modelId="{2773B61E-831C-2C46-9E25-049A6A8F8CCE}" type="pres">
      <dgm:prSet presAssocID="{DABF2B37-327E-4028-B4EF-B78A845C1C04}" presName="hierChild2" presStyleCnt="0"/>
      <dgm:spPr/>
    </dgm:pt>
    <dgm:pt modelId="{E65C6C02-A37F-5E43-B8C9-105084F1F8B0}" type="pres">
      <dgm:prSet presAssocID="{76882F31-A9E8-4512-BE92-0AA1D7E16A87}" presName="hierRoot1" presStyleCnt="0"/>
      <dgm:spPr/>
    </dgm:pt>
    <dgm:pt modelId="{2C6F7FFF-8730-9C43-A030-A202C55A860E}" type="pres">
      <dgm:prSet presAssocID="{76882F31-A9E8-4512-BE92-0AA1D7E16A87}" presName="composite" presStyleCnt="0"/>
      <dgm:spPr/>
    </dgm:pt>
    <dgm:pt modelId="{956E3966-04C6-0B4E-BCB5-4027BC976649}" type="pres">
      <dgm:prSet presAssocID="{76882F31-A9E8-4512-BE92-0AA1D7E16A87}" presName="background" presStyleLbl="node0" presStyleIdx="3" presStyleCnt="4"/>
      <dgm:spPr>
        <a:solidFill>
          <a:srgbClr val="00B050"/>
        </a:solidFill>
      </dgm:spPr>
    </dgm:pt>
    <dgm:pt modelId="{5374D12F-0D23-9A4D-888B-82A84D8EEA71}" type="pres">
      <dgm:prSet presAssocID="{76882F31-A9E8-4512-BE92-0AA1D7E16A87}" presName="text" presStyleLbl="fgAcc0" presStyleIdx="3" presStyleCnt="4">
        <dgm:presLayoutVars>
          <dgm:chPref val="3"/>
        </dgm:presLayoutVars>
      </dgm:prSet>
      <dgm:spPr/>
    </dgm:pt>
    <dgm:pt modelId="{541B204D-4B5F-3C41-B79B-35553C2F73ED}" type="pres">
      <dgm:prSet presAssocID="{76882F31-A9E8-4512-BE92-0AA1D7E16A87}" presName="hierChild2" presStyleCnt="0"/>
      <dgm:spPr/>
    </dgm:pt>
  </dgm:ptLst>
  <dgm:cxnLst>
    <dgm:cxn modelId="{3CE9391A-8380-0445-891F-F7E0C6C12567}" type="presOf" srcId="{3198ED87-5367-465F-9B7D-6F7EA40E9D7F}" destId="{9B47A1A1-C656-9243-B48F-FCFC4B16013E}" srcOrd="0" destOrd="0" presId="urn:microsoft.com/office/officeart/2005/8/layout/hierarchy1"/>
    <dgm:cxn modelId="{E525C53D-34EB-40A9-B235-363E1576E2B5}" srcId="{3198ED87-5367-465F-9B7D-6F7EA40E9D7F}" destId="{1113E1D7-D628-4F02-AAF3-FE729F08A0FF}" srcOrd="1" destOrd="0" parTransId="{13B59996-629A-4A40-9313-0A0137B16E51}" sibTransId="{E4572C88-9B88-417D-9EF7-6DB917D4B551}"/>
    <dgm:cxn modelId="{751A054C-E63D-594B-A7CE-1C785AC94B94}" type="presOf" srcId="{1113E1D7-D628-4F02-AAF3-FE729F08A0FF}" destId="{D548F237-DACD-B74E-8CE9-83A5E2CECE6B}" srcOrd="0" destOrd="0" presId="urn:microsoft.com/office/officeart/2005/8/layout/hierarchy1"/>
    <dgm:cxn modelId="{B6905E51-FC68-43DB-BF00-8250F650DCCF}" srcId="{3198ED87-5367-465F-9B7D-6F7EA40E9D7F}" destId="{669EDA12-9225-4893-8E37-EA6AA542D2FE}" srcOrd="0" destOrd="0" parTransId="{309EF62C-FD91-4F2F-BC97-B58F38636CA8}" sibTransId="{EE0E4223-687B-4A67-B305-9C20AD25270E}"/>
    <dgm:cxn modelId="{F49E5F7B-0C25-AE40-9F34-711447F55075}" type="presOf" srcId="{76882F31-A9E8-4512-BE92-0AA1D7E16A87}" destId="{5374D12F-0D23-9A4D-888B-82A84D8EEA71}" srcOrd="0" destOrd="0" presId="urn:microsoft.com/office/officeart/2005/8/layout/hierarchy1"/>
    <dgm:cxn modelId="{82A5CF93-A396-2948-B060-ED84FDD9BBE7}" type="presOf" srcId="{669EDA12-9225-4893-8E37-EA6AA542D2FE}" destId="{93B18FF0-553A-4C42-8C5B-CB2BE74A6302}" srcOrd="0" destOrd="0" presId="urn:microsoft.com/office/officeart/2005/8/layout/hierarchy1"/>
    <dgm:cxn modelId="{F4917CD2-213D-4050-8AD1-8F458C32B0CF}" srcId="{3198ED87-5367-465F-9B7D-6F7EA40E9D7F}" destId="{76882F31-A9E8-4512-BE92-0AA1D7E16A87}" srcOrd="3" destOrd="0" parTransId="{5FB65F8D-DB24-4D72-9744-EB651C418DA4}" sibTransId="{A822B0AE-3CD5-4E8E-BAE3-1CBCE0096B32}"/>
    <dgm:cxn modelId="{99A385E3-E1C2-9841-AD56-1BD7CCA34E8C}" type="presOf" srcId="{DABF2B37-327E-4028-B4EF-B78A845C1C04}" destId="{5F6C554C-3DED-DB4B-B284-4DC9119D5798}" srcOrd="0" destOrd="0" presId="urn:microsoft.com/office/officeart/2005/8/layout/hierarchy1"/>
    <dgm:cxn modelId="{0A3F30E7-0698-487D-B43E-E226F0DE8655}" srcId="{3198ED87-5367-465F-9B7D-6F7EA40E9D7F}" destId="{DABF2B37-327E-4028-B4EF-B78A845C1C04}" srcOrd="2" destOrd="0" parTransId="{3AE44BD3-7DD0-4041-8917-DB63DDA1A069}" sibTransId="{6504D7EC-1AA6-4AF1-97C4-F0202F988CC7}"/>
    <dgm:cxn modelId="{15B3239E-B08F-6244-9648-23AC901F44CD}" type="presParOf" srcId="{9B47A1A1-C656-9243-B48F-FCFC4B16013E}" destId="{72C6DE82-A3C0-164B-93A2-7CAE9E1DC7D0}" srcOrd="0" destOrd="0" presId="urn:microsoft.com/office/officeart/2005/8/layout/hierarchy1"/>
    <dgm:cxn modelId="{E2362D0F-79F4-FE46-B7C4-773D853E2A23}" type="presParOf" srcId="{72C6DE82-A3C0-164B-93A2-7CAE9E1DC7D0}" destId="{CDF88331-359D-564B-B3E3-7536A14B5E4D}" srcOrd="0" destOrd="0" presId="urn:microsoft.com/office/officeart/2005/8/layout/hierarchy1"/>
    <dgm:cxn modelId="{CC3F9A7C-7DB1-494D-8EE2-6B3E88BABD69}" type="presParOf" srcId="{CDF88331-359D-564B-B3E3-7536A14B5E4D}" destId="{FFD40E50-C5A6-CE4D-AC04-0C1580613052}" srcOrd="0" destOrd="0" presId="urn:microsoft.com/office/officeart/2005/8/layout/hierarchy1"/>
    <dgm:cxn modelId="{7084D201-AC89-E744-B9CE-82C79D4D1C87}" type="presParOf" srcId="{CDF88331-359D-564B-B3E3-7536A14B5E4D}" destId="{93B18FF0-553A-4C42-8C5B-CB2BE74A6302}" srcOrd="1" destOrd="0" presId="urn:microsoft.com/office/officeart/2005/8/layout/hierarchy1"/>
    <dgm:cxn modelId="{ABC7DE08-A334-9248-BE3A-2DC1007FC7BE}" type="presParOf" srcId="{72C6DE82-A3C0-164B-93A2-7CAE9E1DC7D0}" destId="{9BF31C45-AC9B-AB49-A0F2-55F34BCE3242}" srcOrd="1" destOrd="0" presId="urn:microsoft.com/office/officeart/2005/8/layout/hierarchy1"/>
    <dgm:cxn modelId="{0839BD1D-0B56-ED40-ACBF-F0734BDE4B74}" type="presParOf" srcId="{9B47A1A1-C656-9243-B48F-FCFC4B16013E}" destId="{69D1FA01-DD71-8246-A526-AF745451DBE8}" srcOrd="1" destOrd="0" presId="urn:microsoft.com/office/officeart/2005/8/layout/hierarchy1"/>
    <dgm:cxn modelId="{F94BF1AF-3516-304D-BBDD-B85AD3621E5A}" type="presParOf" srcId="{69D1FA01-DD71-8246-A526-AF745451DBE8}" destId="{895E2984-A324-2443-8FAC-9E0F885E8922}" srcOrd="0" destOrd="0" presId="urn:microsoft.com/office/officeart/2005/8/layout/hierarchy1"/>
    <dgm:cxn modelId="{6A032982-3923-4A48-93FA-F8CE0C99D6CF}" type="presParOf" srcId="{895E2984-A324-2443-8FAC-9E0F885E8922}" destId="{FC6DA2FD-29B9-9D44-8EAA-0567ACA6FF89}" srcOrd="0" destOrd="0" presId="urn:microsoft.com/office/officeart/2005/8/layout/hierarchy1"/>
    <dgm:cxn modelId="{2B53FFBE-577D-464F-929C-FD317DB5D94B}" type="presParOf" srcId="{895E2984-A324-2443-8FAC-9E0F885E8922}" destId="{D548F237-DACD-B74E-8CE9-83A5E2CECE6B}" srcOrd="1" destOrd="0" presId="urn:microsoft.com/office/officeart/2005/8/layout/hierarchy1"/>
    <dgm:cxn modelId="{C50A05D2-5030-1248-809E-B7A523A17CC0}" type="presParOf" srcId="{69D1FA01-DD71-8246-A526-AF745451DBE8}" destId="{2B4673E3-20A9-384F-AA6D-5F1F73DD963A}" srcOrd="1" destOrd="0" presId="urn:microsoft.com/office/officeart/2005/8/layout/hierarchy1"/>
    <dgm:cxn modelId="{F66490AB-D895-854A-9530-32302F2F37FB}" type="presParOf" srcId="{9B47A1A1-C656-9243-B48F-FCFC4B16013E}" destId="{298EEFB1-1079-CC40-9D4A-0F15716439C5}" srcOrd="2" destOrd="0" presId="urn:microsoft.com/office/officeart/2005/8/layout/hierarchy1"/>
    <dgm:cxn modelId="{73A506B3-A50E-3D4E-B4EF-C59E9BEA96B6}" type="presParOf" srcId="{298EEFB1-1079-CC40-9D4A-0F15716439C5}" destId="{1A0F3423-8F52-8B40-B466-286CAC3096C3}" srcOrd="0" destOrd="0" presId="urn:microsoft.com/office/officeart/2005/8/layout/hierarchy1"/>
    <dgm:cxn modelId="{DC0AB26E-0782-A448-AE9D-DFC0FE0D4C3E}" type="presParOf" srcId="{1A0F3423-8F52-8B40-B466-286CAC3096C3}" destId="{E42C3C46-C00E-6D49-BBA4-D831EBB51C52}" srcOrd="0" destOrd="0" presId="urn:microsoft.com/office/officeart/2005/8/layout/hierarchy1"/>
    <dgm:cxn modelId="{F9453677-826C-134B-99D0-EDB69E0BF581}" type="presParOf" srcId="{1A0F3423-8F52-8B40-B466-286CAC3096C3}" destId="{5F6C554C-3DED-DB4B-B284-4DC9119D5798}" srcOrd="1" destOrd="0" presId="urn:microsoft.com/office/officeart/2005/8/layout/hierarchy1"/>
    <dgm:cxn modelId="{2D24E20F-9900-714E-99C4-5EF512A66212}" type="presParOf" srcId="{298EEFB1-1079-CC40-9D4A-0F15716439C5}" destId="{2773B61E-831C-2C46-9E25-049A6A8F8CCE}" srcOrd="1" destOrd="0" presId="urn:microsoft.com/office/officeart/2005/8/layout/hierarchy1"/>
    <dgm:cxn modelId="{17085E67-0FE0-0D4B-B8AD-928122E70090}" type="presParOf" srcId="{9B47A1A1-C656-9243-B48F-FCFC4B16013E}" destId="{E65C6C02-A37F-5E43-B8C9-105084F1F8B0}" srcOrd="3" destOrd="0" presId="urn:microsoft.com/office/officeart/2005/8/layout/hierarchy1"/>
    <dgm:cxn modelId="{BF701926-42F1-9F46-B96E-7B241F2A09E7}" type="presParOf" srcId="{E65C6C02-A37F-5E43-B8C9-105084F1F8B0}" destId="{2C6F7FFF-8730-9C43-A030-A202C55A860E}" srcOrd="0" destOrd="0" presId="urn:microsoft.com/office/officeart/2005/8/layout/hierarchy1"/>
    <dgm:cxn modelId="{571A1245-B496-8545-951E-231F355F1314}" type="presParOf" srcId="{2C6F7FFF-8730-9C43-A030-A202C55A860E}" destId="{956E3966-04C6-0B4E-BCB5-4027BC976649}" srcOrd="0" destOrd="0" presId="urn:microsoft.com/office/officeart/2005/8/layout/hierarchy1"/>
    <dgm:cxn modelId="{C4E9348E-AD2B-5046-A082-9955184420C2}" type="presParOf" srcId="{2C6F7FFF-8730-9C43-A030-A202C55A860E}" destId="{5374D12F-0D23-9A4D-888B-82A84D8EEA71}" srcOrd="1" destOrd="0" presId="urn:microsoft.com/office/officeart/2005/8/layout/hierarchy1"/>
    <dgm:cxn modelId="{A20D6106-AF5B-AA48-81A1-32B2319EBF06}" type="presParOf" srcId="{E65C6C02-A37F-5E43-B8C9-105084F1F8B0}" destId="{541B204D-4B5F-3C41-B79B-35553C2F73E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40E50-C5A6-CE4D-AC04-0C1580613052}">
      <dsp:nvSpPr>
        <dsp:cNvPr id="0" name=""/>
        <dsp:cNvSpPr/>
      </dsp:nvSpPr>
      <dsp:spPr>
        <a:xfrm>
          <a:off x="592996" y="122"/>
          <a:ext cx="2057333" cy="130640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18FF0-553A-4C42-8C5B-CB2BE74A6302}">
      <dsp:nvSpPr>
        <dsp:cNvPr id="0" name=""/>
        <dsp:cNvSpPr/>
      </dsp:nvSpPr>
      <dsp:spPr>
        <a:xfrm>
          <a:off x="821588" y="217285"/>
          <a:ext cx="2057333" cy="13064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t>1. Investigarea ştiinţifică structurată, în principal experimentală, a unor fenomene fizice simple, perceptibile</a:t>
          </a:r>
          <a:endParaRPr lang="en-US" sz="1400" kern="1200"/>
        </a:p>
      </dsp:txBody>
      <dsp:txXfrm>
        <a:off x="859851" y="255548"/>
        <a:ext cx="1980807" cy="1229880"/>
      </dsp:txXfrm>
    </dsp:sp>
    <dsp:sp modelId="{FC6DA2FD-29B9-9D44-8EAA-0567ACA6FF89}">
      <dsp:nvSpPr>
        <dsp:cNvPr id="0" name=""/>
        <dsp:cNvSpPr/>
      </dsp:nvSpPr>
      <dsp:spPr>
        <a:xfrm>
          <a:off x="3107514" y="122"/>
          <a:ext cx="2057333" cy="130640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8F237-DACD-B74E-8CE9-83A5E2CECE6B}">
      <dsp:nvSpPr>
        <dsp:cNvPr id="0" name=""/>
        <dsp:cNvSpPr/>
      </dsp:nvSpPr>
      <dsp:spPr>
        <a:xfrm>
          <a:off x="3336106" y="217285"/>
          <a:ext cx="2057333" cy="13064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t>1.1. Explorarea proprietăţilor şi fenomenelor fizice în cadrul unor investigaţii simple</a:t>
          </a:r>
          <a:endParaRPr lang="en-US" sz="1400" kern="1200"/>
        </a:p>
      </dsp:txBody>
      <dsp:txXfrm>
        <a:off x="3374369" y="255548"/>
        <a:ext cx="1980807" cy="1229880"/>
      </dsp:txXfrm>
    </dsp:sp>
    <dsp:sp modelId="{E42C3C46-C00E-6D49-BBA4-D831EBB51C52}">
      <dsp:nvSpPr>
        <dsp:cNvPr id="0" name=""/>
        <dsp:cNvSpPr/>
      </dsp:nvSpPr>
      <dsp:spPr>
        <a:xfrm>
          <a:off x="5622032" y="122"/>
          <a:ext cx="2057333" cy="130640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554C-3DED-DB4B-B284-4DC9119D5798}">
      <dsp:nvSpPr>
        <dsp:cNvPr id="0" name=""/>
        <dsp:cNvSpPr/>
      </dsp:nvSpPr>
      <dsp:spPr>
        <a:xfrm>
          <a:off x="5850625" y="217285"/>
          <a:ext cx="2057333" cy="13064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t>1.2. Folosirea unor metode de înregistrare şi reprezentare a datelor experimentale</a:t>
          </a:r>
          <a:endParaRPr lang="en-US" sz="1400" kern="1200"/>
        </a:p>
      </dsp:txBody>
      <dsp:txXfrm>
        <a:off x="5888888" y="255548"/>
        <a:ext cx="1980807" cy="1229880"/>
      </dsp:txXfrm>
    </dsp:sp>
    <dsp:sp modelId="{956E3966-04C6-0B4E-BCB5-4027BC976649}">
      <dsp:nvSpPr>
        <dsp:cNvPr id="0" name=""/>
        <dsp:cNvSpPr/>
      </dsp:nvSpPr>
      <dsp:spPr>
        <a:xfrm>
          <a:off x="8136551" y="122"/>
          <a:ext cx="2057333" cy="130640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4D12F-0D23-9A4D-888B-82A84D8EEA71}">
      <dsp:nvSpPr>
        <dsp:cNvPr id="0" name=""/>
        <dsp:cNvSpPr/>
      </dsp:nvSpPr>
      <dsp:spPr>
        <a:xfrm>
          <a:off x="8365143" y="217285"/>
          <a:ext cx="2057333" cy="13064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t>1.3. Formularea unor concluzii simple pe baza datelor experimentale obţinute în cadrul investigaţiilor ştiinţifice</a:t>
          </a:r>
          <a:endParaRPr lang="en-US" sz="1400" kern="1200"/>
        </a:p>
      </dsp:txBody>
      <dsp:txXfrm>
        <a:off x="8403406" y="255548"/>
        <a:ext cx="1980807" cy="12298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F38CD5-FFC8-4E17-B040-DAD42CBEE06D}" type="datetimeFigureOut">
              <a:rPr lang="en-GB" smtClean="0"/>
              <a:t>18/12/2022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256692-C687-4648-A78E-1858C8F7854F}" type="slidenum">
              <a:rPr lang="en-GB" smtClean="0"/>
              <a:t>‹#›</a:t>
            </a:fld>
            <a:endParaRPr lang="en-GB"/>
          </a:p>
        </p:txBody>
      </p:sp>
    </p:spTree>
    <p:extLst>
      <p:ext uri="{BB962C8B-B14F-4D97-AF65-F5344CB8AC3E}">
        <p14:creationId xmlns:p14="http://schemas.microsoft.com/office/powerpoint/2010/main" val="82001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ED84373-36E9-47FD-866D-F62F739E79DD}"/>
              </a:ext>
            </a:extLst>
          </p:cNvPr>
          <p:cNvSpPr>
            <a:spLocks noGrp="1"/>
          </p:cNvSpPr>
          <p:nvPr>
            <p:ph type="pic" sz="quarter" idx="10"/>
          </p:nvPr>
        </p:nvSpPr>
        <p:spPr>
          <a:xfrm>
            <a:off x="550401" y="2582269"/>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6" name="Picture Placeholder 15">
            <a:extLst>
              <a:ext uri="{FF2B5EF4-FFF2-40B4-BE49-F238E27FC236}">
                <a16:creationId xmlns:a16="http://schemas.microsoft.com/office/drawing/2014/main" id="{92FF2ACB-CEEB-48A5-8C27-6EEADCEFCCE7}"/>
              </a:ext>
            </a:extLst>
          </p:cNvPr>
          <p:cNvSpPr>
            <a:spLocks noGrp="1"/>
          </p:cNvSpPr>
          <p:nvPr>
            <p:ph type="pic" sz="quarter" idx="11"/>
          </p:nvPr>
        </p:nvSpPr>
        <p:spPr>
          <a:xfrm>
            <a:off x="3716589" y="3292895"/>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1" name="Picture Placeholder 20">
            <a:extLst>
              <a:ext uri="{FF2B5EF4-FFF2-40B4-BE49-F238E27FC236}">
                <a16:creationId xmlns:a16="http://schemas.microsoft.com/office/drawing/2014/main" id="{EC43A769-8734-470A-A6B0-1EB94E552C42}"/>
              </a:ext>
            </a:extLst>
          </p:cNvPr>
          <p:cNvSpPr>
            <a:spLocks noGrp="1"/>
          </p:cNvSpPr>
          <p:nvPr>
            <p:ph type="pic" sz="quarter" idx="12"/>
          </p:nvPr>
        </p:nvSpPr>
        <p:spPr>
          <a:xfrm>
            <a:off x="6882777" y="2582269"/>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4" name="Picture Placeholder 23">
            <a:extLst>
              <a:ext uri="{FF2B5EF4-FFF2-40B4-BE49-F238E27FC236}">
                <a16:creationId xmlns:a16="http://schemas.microsoft.com/office/drawing/2014/main" id="{B5E06962-6F7A-4036-96A9-371FAB4C8A7D}"/>
              </a:ext>
            </a:extLst>
          </p:cNvPr>
          <p:cNvSpPr>
            <a:spLocks noGrp="1"/>
          </p:cNvSpPr>
          <p:nvPr>
            <p:ph type="pic" sz="quarter" idx="13"/>
          </p:nvPr>
        </p:nvSpPr>
        <p:spPr>
          <a:xfrm>
            <a:off x="10048964" y="3292896"/>
            <a:ext cx="1359264" cy="2792218"/>
          </a:xfrm>
          <a:custGeom>
            <a:avLst/>
            <a:gdLst>
              <a:gd name="connsiteX0" fmla="*/ 0 w 1359264"/>
              <a:gd name="connsiteY0" fmla="*/ 0 h 2792218"/>
              <a:gd name="connsiteX1" fmla="*/ 1359264 w 1359264"/>
              <a:gd name="connsiteY1" fmla="*/ 0 h 2792218"/>
              <a:gd name="connsiteX2" fmla="*/ 1359264 w 1359264"/>
              <a:gd name="connsiteY2" fmla="*/ 2792218 h 2792218"/>
              <a:gd name="connsiteX3" fmla="*/ 0 w 1359264"/>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1359264" h="2792218">
                <a:moveTo>
                  <a:pt x="0" y="0"/>
                </a:moveTo>
                <a:lnTo>
                  <a:pt x="1359264" y="0"/>
                </a:lnTo>
                <a:lnTo>
                  <a:pt x="1359264"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936573341"/>
      </p:ext>
    </p:extLst>
  </p:cSld>
  <p:clrMapOvr>
    <a:masterClrMapping/>
  </p:clrMapOvr>
  <p:transition spd="slow" advClick="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770479D-0CCA-47FB-BE66-E9FD3C0E4EF2}"/>
              </a:ext>
            </a:extLst>
          </p:cNvPr>
          <p:cNvSpPr>
            <a:spLocks noGrp="1"/>
          </p:cNvSpPr>
          <p:nvPr>
            <p:ph type="pic" sz="quarter" idx="10"/>
          </p:nvPr>
        </p:nvSpPr>
        <p:spPr>
          <a:xfrm>
            <a:off x="1893507" y="283368"/>
            <a:ext cx="5312407" cy="6291260"/>
          </a:xfrm>
          <a:custGeom>
            <a:avLst/>
            <a:gdLst>
              <a:gd name="connsiteX0" fmla="*/ 0 w 5312407"/>
              <a:gd name="connsiteY0" fmla="*/ 0 h 6291260"/>
              <a:gd name="connsiteX1" fmla="*/ 5312407 w 5312407"/>
              <a:gd name="connsiteY1" fmla="*/ 0 h 6291260"/>
              <a:gd name="connsiteX2" fmla="*/ 5312407 w 5312407"/>
              <a:gd name="connsiteY2" fmla="*/ 6291260 h 6291260"/>
              <a:gd name="connsiteX3" fmla="*/ 0 w 5312407"/>
              <a:gd name="connsiteY3" fmla="*/ 6291260 h 6291260"/>
            </a:gdLst>
            <a:ahLst/>
            <a:cxnLst>
              <a:cxn ang="0">
                <a:pos x="connsiteX0" y="connsiteY0"/>
              </a:cxn>
              <a:cxn ang="0">
                <a:pos x="connsiteX1" y="connsiteY1"/>
              </a:cxn>
              <a:cxn ang="0">
                <a:pos x="connsiteX2" y="connsiteY2"/>
              </a:cxn>
              <a:cxn ang="0">
                <a:pos x="connsiteX3" y="connsiteY3"/>
              </a:cxn>
            </a:cxnLst>
            <a:rect l="l" t="t" r="r" b="b"/>
            <a:pathLst>
              <a:path w="5312407" h="6291260">
                <a:moveTo>
                  <a:pt x="0" y="0"/>
                </a:moveTo>
                <a:lnTo>
                  <a:pt x="5312407" y="0"/>
                </a:lnTo>
                <a:lnTo>
                  <a:pt x="5312407" y="6291260"/>
                </a:lnTo>
                <a:lnTo>
                  <a:pt x="0" y="629126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436821340"/>
      </p:ext>
    </p:extLst>
  </p:cSld>
  <p:clrMapOvr>
    <a:masterClrMapping/>
  </p:clrMapOvr>
  <p:transition spd="slow"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9BE71E7-85ED-4CAD-8D94-B3A705C018E7}"/>
              </a:ext>
            </a:extLst>
          </p:cNvPr>
          <p:cNvSpPr>
            <a:spLocks noGrp="1"/>
          </p:cNvSpPr>
          <p:nvPr>
            <p:ph type="pic" sz="quarter" idx="10"/>
          </p:nvPr>
        </p:nvSpPr>
        <p:spPr>
          <a:xfrm>
            <a:off x="1713847" y="2832701"/>
            <a:ext cx="4209133" cy="2792218"/>
          </a:xfrm>
          <a:custGeom>
            <a:avLst/>
            <a:gdLst>
              <a:gd name="connsiteX0" fmla="*/ 0 w 4209133"/>
              <a:gd name="connsiteY0" fmla="*/ 0 h 2792218"/>
              <a:gd name="connsiteX1" fmla="*/ 4209133 w 4209133"/>
              <a:gd name="connsiteY1" fmla="*/ 0 h 2792218"/>
              <a:gd name="connsiteX2" fmla="*/ 4209133 w 4209133"/>
              <a:gd name="connsiteY2" fmla="*/ 2792218 h 2792218"/>
              <a:gd name="connsiteX3" fmla="*/ 0 w 4209133"/>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4209133" h="2792218">
                <a:moveTo>
                  <a:pt x="0" y="0"/>
                </a:moveTo>
                <a:lnTo>
                  <a:pt x="4209133" y="0"/>
                </a:lnTo>
                <a:lnTo>
                  <a:pt x="4209133"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4" name="Picture Placeholder 13">
            <a:extLst>
              <a:ext uri="{FF2B5EF4-FFF2-40B4-BE49-F238E27FC236}">
                <a16:creationId xmlns:a16="http://schemas.microsoft.com/office/drawing/2014/main" id="{867C6F37-110F-4799-A976-2FCA08D7293F}"/>
              </a:ext>
            </a:extLst>
          </p:cNvPr>
          <p:cNvSpPr>
            <a:spLocks noGrp="1"/>
          </p:cNvSpPr>
          <p:nvPr>
            <p:ph type="pic" sz="quarter" idx="11"/>
          </p:nvPr>
        </p:nvSpPr>
        <p:spPr>
          <a:xfrm>
            <a:off x="6269021" y="2832702"/>
            <a:ext cx="4209133" cy="2792218"/>
          </a:xfrm>
          <a:custGeom>
            <a:avLst/>
            <a:gdLst>
              <a:gd name="connsiteX0" fmla="*/ 0 w 4209133"/>
              <a:gd name="connsiteY0" fmla="*/ 0 h 2792218"/>
              <a:gd name="connsiteX1" fmla="*/ 4209133 w 4209133"/>
              <a:gd name="connsiteY1" fmla="*/ 0 h 2792218"/>
              <a:gd name="connsiteX2" fmla="*/ 4209133 w 4209133"/>
              <a:gd name="connsiteY2" fmla="*/ 2792218 h 2792218"/>
              <a:gd name="connsiteX3" fmla="*/ 0 w 4209133"/>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4209133" h="2792218">
                <a:moveTo>
                  <a:pt x="0" y="0"/>
                </a:moveTo>
                <a:lnTo>
                  <a:pt x="4209133" y="0"/>
                </a:lnTo>
                <a:lnTo>
                  <a:pt x="4209133"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32766819"/>
      </p:ext>
    </p:extLst>
  </p:cSld>
  <p:clrMapOvr>
    <a:masterClrMapping/>
  </p:clrMapOvr>
  <p:transition spd="slow"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FB308D6-735F-4F4B-B07E-935AFA9E613E}"/>
              </a:ext>
            </a:extLst>
          </p:cNvPr>
          <p:cNvSpPr>
            <a:spLocks noGrp="1"/>
          </p:cNvSpPr>
          <p:nvPr>
            <p:ph type="pic" sz="quarter" idx="10"/>
          </p:nvPr>
        </p:nvSpPr>
        <p:spPr>
          <a:xfrm>
            <a:off x="3987294" y="857295"/>
            <a:ext cx="5301633" cy="4083944"/>
          </a:xfrm>
          <a:custGeom>
            <a:avLst/>
            <a:gdLst>
              <a:gd name="connsiteX0" fmla="*/ 2382287 w 5301633"/>
              <a:gd name="connsiteY0" fmla="*/ 0 h 4083944"/>
              <a:gd name="connsiteX1" fmla="*/ 5301633 w 5301633"/>
              <a:gd name="connsiteY1" fmla="*/ 0 h 4083944"/>
              <a:gd name="connsiteX2" fmla="*/ 2919346 w 5301633"/>
              <a:gd name="connsiteY2" fmla="*/ 4083944 h 4083944"/>
              <a:gd name="connsiteX3" fmla="*/ 0 w 5301633"/>
              <a:gd name="connsiteY3" fmla="*/ 4083944 h 4083944"/>
            </a:gdLst>
            <a:ahLst/>
            <a:cxnLst>
              <a:cxn ang="0">
                <a:pos x="connsiteX0" y="connsiteY0"/>
              </a:cxn>
              <a:cxn ang="0">
                <a:pos x="connsiteX1" y="connsiteY1"/>
              </a:cxn>
              <a:cxn ang="0">
                <a:pos x="connsiteX2" y="connsiteY2"/>
              </a:cxn>
              <a:cxn ang="0">
                <a:pos x="connsiteX3" y="connsiteY3"/>
              </a:cxn>
            </a:cxnLst>
            <a:rect l="l" t="t" r="r" b="b"/>
            <a:pathLst>
              <a:path w="5301633" h="4083944">
                <a:moveTo>
                  <a:pt x="2382287" y="0"/>
                </a:moveTo>
                <a:lnTo>
                  <a:pt x="5301633" y="0"/>
                </a:lnTo>
                <a:lnTo>
                  <a:pt x="2919346" y="4083944"/>
                </a:lnTo>
                <a:lnTo>
                  <a:pt x="0" y="408394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9" name="Picture Placeholder 8">
            <a:extLst>
              <a:ext uri="{FF2B5EF4-FFF2-40B4-BE49-F238E27FC236}">
                <a16:creationId xmlns:a16="http://schemas.microsoft.com/office/drawing/2014/main" id="{54183F2D-60F5-4F49-8EAF-B7017AE0F54A}"/>
              </a:ext>
            </a:extLst>
          </p:cNvPr>
          <p:cNvSpPr>
            <a:spLocks noGrp="1"/>
          </p:cNvSpPr>
          <p:nvPr>
            <p:ph type="pic" sz="quarter" idx="11"/>
          </p:nvPr>
        </p:nvSpPr>
        <p:spPr>
          <a:xfrm>
            <a:off x="6638110" y="1835473"/>
            <a:ext cx="5301633" cy="4083944"/>
          </a:xfrm>
          <a:custGeom>
            <a:avLst/>
            <a:gdLst>
              <a:gd name="connsiteX0" fmla="*/ 2382287 w 5301633"/>
              <a:gd name="connsiteY0" fmla="*/ 0 h 4083944"/>
              <a:gd name="connsiteX1" fmla="*/ 5301633 w 5301633"/>
              <a:gd name="connsiteY1" fmla="*/ 0 h 4083944"/>
              <a:gd name="connsiteX2" fmla="*/ 2919346 w 5301633"/>
              <a:gd name="connsiteY2" fmla="*/ 4083944 h 4083944"/>
              <a:gd name="connsiteX3" fmla="*/ 0 w 5301633"/>
              <a:gd name="connsiteY3" fmla="*/ 4083944 h 4083944"/>
            </a:gdLst>
            <a:ahLst/>
            <a:cxnLst>
              <a:cxn ang="0">
                <a:pos x="connsiteX0" y="connsiteY0"/>
              </a:cxn>
              <a:cxn ang="0">
                <a:pos x="connsiteX1" y="connsiteY1"/>
              </a:cxn>
              <a:cxn ang="0">
                <a:pos x="connsiteX2" y="connsiteY2"/>
              </a:cxn>
              <a:cxn ang="0">
                <a:pos x="connsiteX3" y="connsiteY3"/>
              </a:cxn>
            </a:cxnLst>
            <a:rect l="l" t="t" r="r" b="b"/>
            <a:pathLst>
              <a:path w="5301633" h="4083944">
                <a:moveTo>
                  <a:pt x="2382287" y="0"/>
                </a:moveTo>
                <a:lnTo>
                  <a:pt x="5301633" y="0"/>
                </a:lnTo>
                <a:lnTo>
                  <a:pt x="2919346" y="4083944"/>
                </a:lnTo>
                <a:lnTo>
                  <a:pt x="0" y="408394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435140487"/>
      </p:ext>
    </p:extLst>
  </p:cSld>
  <p:clrMapOvr>
    <a:masterClrMapping/>
  </p:clrMapOvr>
  <p:transition spd="slow" advClick="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E3499D4-BBA0-4246-8168-26313F7A415D}"/>
              </a:ext>
            </a:extLst>
          </p:cNvPr>
          <p:cNvSpPr>
            <a:spLocks noGrp="1"/>
          </p:cNvSpPr>
          <p:nvPr>
            <p:ph type="pic" sz="quarter" idx="10"/>
          </p:nvPr>
        </p:nvSpPr>
        <p:spPr>
          <a:xfrm>
            <a:off x="577088" y="3502152"/>
            <a:ext cx="5906008" cy="2379640"/>
          </a:xfrm>
          <a:custGeom>
            <a:avLst/>
            <a:gdLst>
              <a:gd name="connsiteX0" fmla="*/ 1388115 w 5906008"/>
              <a:gd name="connsiteY0" fmla="*/ 0 h 2379640"/>
              <a:gd name="connsiteX1" fmla="*/ 5906008 w 5906008"/>
              <a:gd name="connsiteY1" fmla="*/ 0 h 2379640"/>
              <a:gd name="connsiteX2" fmla="*/ 4517893 w 5906008"/>
              <a:gd name="connsiteY2" fmla="*/ 2379640 h 2379640"/>
              <a:gd name="connsiteX3" fmla="*/ 0 w 5906008"/>
              <a:gd name="connsiteY3" fmla="*/ 2379640 h 2379640"/>
            </a:gdLst>
            <a:ahLst/>
            <a:cxnLst>
              <a:cxn ang="0">
                <a:pos x="connsiteX0" y="connsiteY0"/>
              </a:cxn>
              <a:cxn ang="0">
                <a:pos x="connsiteX1" y="connsiteY1"/>
              </a:cxn>
              <a:cxn ang="0">
                <a:pos x="connsiteX2" y="connsiteY2"/>
              </a:cxn>
              <a:cxn ang="0">
                <a:pos x="connsiteX3" y="connsiteY3"/>
              </a:cxn>
            </a:cxnLst>
            <a:rect l="l" t="t" r="r" b="b"/>
            <a:pathLst>
              <a:path w="5906008" h="2379640">
                <a:moveTo>
                  <a:pt x="1388115" y="0"/>
                </a:moveTo>
                <a:lnTo>
                  <a:pt x="5906008" y="0"/>
                </a:lnTo>
                <a:lnTo>
                  <a:pt x="4517893" y="2379640"/>
                </a:lnTo>
                <a:lnTo>
                  <a:pt x="0" y="237964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9" name="Picture Placeholder 8">
            <a:extLst>
              <a:ext uri="{FF2B5EF4-FFF2-40B4-BE49-F238E27FC236}">
                <a16:creationId xmlns:a16="http://schemas.microsoft.com/office/drawing/2014/main" id="{66BE53FC-2453-44C9-95DF-FD87BD88BDD3}"/>
              </a:ext>
            </a:extLst>
          </p:cNvPr>
          <p:cNvSpPr>
            <a:spLocks noGrp="1"/>
          </p:cNvSpPr>
          <p:nvPr>
            <p:ph type="pic" sz="quarter" idx="11"/>
          </p:nvPr>
        </p:nvSpPr>
        <p:spPr>
          <a:xfrm>
            <a:off x="5539232" y="3502152"/>
            <a:ext cx="5906008" cy="2379640"/>
          </a:xfrm>
          <a:custGeom>
            <a:avLst/>
            <a:gdLst>
              <a:gd name="connsiteX0" fmla="*/ 1388115 w 5906008"/>
              <a:gd name="connsiteY0" fmla="*/ 0 h 2379640"/>
              <a:gd name="connsiteX1" fmla="*/ 5906008 w 5906008"/>
              <a:gd name="connsiteY1" fmla="*/ 0 h 2379640"/>
              <a:gd name="connsiteX2" fmla="*/ 4517893 w 5906008"/>
              <a:gd name="connsiteY2" fmla="*/ 2379640 h 2379640"/>
              <a:gd name="connsiteX3" fmla="*/ 0 w 5906008"/>
              <a:gd name="connsiteY3" fmla="*/ 2379640 h 2379640"/>
            </a:gdLst>
            <a:ahLst/>
            <a:cxnLst>
              <a:cxn ang="0">
                <a:pos x="connsiteX0" y="connsiteY0"/>
              </a:cxn>
              <a:cxn ang="0">
                <a:pos x="connsiteX1" y="connsiteY1"/>
              </a:cxn>
              <a:cxn ang="0">
                <a:pos x="connsiteX2" y="connsiteY2"/>
              </a:cxn>
              <a:cxn ang="0">
                <a:pos x="connsiteX3" y="connsiteY3"/>
              </a:cxn>
            </a:cxnLst>
            <a:rect l="l" t="t" r="r" b="b"/>
            <a:pathLst>
              <a:path w="5906008" h="2379640">
                <a:moveTo>
                  <a:pt x="1388115" y="0"/>
                </a:moveTo>
                <a:lnTo>
                  <a:pt x="5906008" y="0"/>
                </a:lnTo>
                <a:lnTo>
                  <a:pt x="4517893" y="2379640"/>
                </a:lnTo>
                <a:lnTo>
                  <a:pt x="0" y="237964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430043859"/>
      </p:ext>
    </p:extLst>
  </p:cSld>
  <p:clrMapOvr>
    <a:masterClrMapping/>
  </p:clrMapOvr>
  <p:transition spd="slow"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8ADE77-7A7F-45F6-B210-EC643815E614}"/>
              </a:ext>
            </a:extLst>
          </p:cNvPr>
          <p:cNvSpPr>
            <a:spLocks noGrp="1"/>
          </p:cNvSpPr>
          <p:nvPr>
            <p:ph type="pic" sz="quarter" idx="10"/>
          </p:nvPr>
        </p:nvSpPr>
        <p:spPr>
          <a:xfrm>
            <a:off x="2054703" y="884657"/>
            <a:ext cx="4662741" cy="5088680"/>
          </a:xfrm>
          <a:custGeom>
            <a:avLst/>
            <a:gdLst>
              <a:gd name="connsiteX0" fmla="*/ 0 w 4662741"/>
              <a:gd name="connsiteY0" fmla="*/ 0 h 5088680"/>
              <a:gd name="connsiteX1" fmla="*/ 4662741 w 4662741"/>
              <a:gd name="connsiteY1" fmla="*/ 0 h 5088680"/>
              <a:gd name="connsiteX2" fmla="*/ 4662741 w 4662741"/>
              <a:gd name="connsiteY2" fmla="*/ 5088680 h 5088680"/>
              <a:gd name="connsiteX3" fmla="*/ 0 w 4662741"/>
              <a:gd name="connsiteY3" fmla="*/ 5088680 h 5088680"/>
            </a:gdLst>
            <a:ahLst/>
            <a:cxnLst>
              <a:cxn ang="0">
                <a:pos x="connsiteX0" y="connsiteY0"/>
              </a:cxn>
              <a:cxn ang="0">
                <a:pos x="connsiteX1" y="connsiteY1"/>
              </a:cxn>
              <a:cxn ang="0">
                <a:pos x="connsiteX2" y="connsiteY2"/>
              </a:cxn>
              <a:cxn ang="0">
                <a:pos x="connsiteX3" y="connsiteY3"/>
              </a:cxn>
            </a:cxnLst>
            <a:rect l="l" t="t" r="r" b="b"/>
            <a:pathLst>
              <a:path w="4662741" h="5088680">
                <a:moveTo>
                  <a:pt x="0" y="0"/>
                </a:moveTo>
                <a:lnTo>
                  <a:pt x="4662741" y="0"/>
                </a:lnTo>
                <a:lnTo>
                  <a:pt x="4662741" y="5088680"/>
                </a:lnTo>
                <a:lnTo>
                  <a:pt x="0" y="508868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4262325784"/>
      </p:ext>
    </p:extLst>
  </p:cSld>
  <p:clrMapOvr>
    <a:masterClrMapping/>
  </p:clrMapOvr>
  <p:transition spd="slow"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45A6D62-B149-4513-B2F4-410BD0AEDA92}"/>
              </a:ext>
            </a:extLst>
          </p:cNvPr>
          <p:cNvSpPr>
            <a:spLocks noGrp="1"/>
          </p:cNvSpPr>
          <p:nvPr>
            <p:ph type="pic" sz="quarter" idx="10"/>
          </p:nvPr>
        </p:nvSpPr>
        <p:spPr>
          <a:xfrm>
            <a:off x="6969344" y="1395411"/>
            <a:ext cx="4062840" cy="2558084"/>
          </a:xfrm>
          <a:custGeom>
            <a:avLst/>
            <a:gdLst>
              <a:gd name="connsiteX0" fmla="*/ 0 w 4062840"/>
              <a:gd name="connsiteY0" fmla="*/ 0 h 2558084"/>
              <a:gd name="connsiteX1" fmla="*/ 4062840 w 4062840"/>
              <a:gd name="connsiteY1" fmla="*/ 0 h 2558084"/>
              <a:gd name="connsiteX2" fmla="*/ 4062840 w 4062840"/>
              <a:gd name="connsiteY2" fmla="*/ 2558084 h 2558084"/>
              <a:gd name="connsiteX3" fmla="*/ 0 w 4062840"/>
              <a:gd name="connsiteY3" fmla="*/ 2558084 h 2558084"/>
            </a:gdLst>
            <a:ahLst/>
            <a:cxnLst>
              <a:cxn ang="0">
                <a:pos x="connsiteX0" y="connsiteY0"/>
              </a:cxn>
              <a:cxn ang="0">
                <a:pos x="connsiteX1" y="connsiteY1"/>
              </a:cxn>
              <a:cxn ang="0">
                <a:pos x="connsiteX2" y="connsiteY2"/>
              </a:cxn>
              <a:cxn ang="0">
                <a:pos x="connsiteX3" y="connsiteY3"/>
              </a:cxn>
            </a:cxnLst>
            <a:rect l="l" t="t" r="r" b="b"/>
            <a:pathLst>
              <a:path w="4062840" h="2558084">
                <a:moveTo>
                  <a:pt x="0" y="0"/>
                </a:moveTo>
                <a:lnTo>
                  <a:pt x="4062840" y="0"/>
                </a:lnTo>
                <a:lnTo>
                  <a:pt x="4062840" y="2558084"/>
                </a:lnTo>
                <a:lnTo>
                  <a:pt x="0" y="255808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9" name="Picture Placeholder 8">
            <a:extLst>
              <a:ext uri="{FF2B5EF4-FFF2-40B4-BE49-F238E27FC236}">
                <a16:creationId xmlns:a16="http://schemas.microsoft.com/office/drawing/2014/main" id="{1DFD783F-A4F5-474E-8508-0038D0AD6F44}"/>
              </a:ext>
            </a:extLst>
          </p:cNvPr>
          <p:cNvSpPr>
            <a:spLocks noGrp="1"/>
          </p:cNvSpPr>
          <p:nvPr>
            <p:ph type="pic" sz="quarter" idx="11"/>
          </p:nvPr>
        </p:nvSpPr>
        <p:spPr>
          <a:xfrm>
            <a:off x="5257799" y="2788920"/>
            <a:ext cx="4443984" cy="2798064"/>
          </a:xfrm>
          <a:custGeom>
            <a:avLst/>
            <a:gdLst>
              <a:gd name="connsiteX0" fmla="*/ 0 w 4443984"/>
              <a:gd name="connsiteY0" fmla="*/ 0 h 2798064"/>
              <a:gd name="connsiteX1" fmla="*/ 4443984 w 4443984"/>
              <a:gd name="connsiteY1" fmla="*/ 0 h 2798064"/>
              <a:gd name="connsiteX2" fmla="*/ 4443984 w 4443984"/>
              <a:gd name="connsiteY2" fmla="*/ 2798064 h 2798064"/>
              <a:gd name="connsiteX3" fmla="*/ 0 w 4443984"/>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4443984" h="2798064">
                <a:moveTo>
                  <a:pt x="0" y="0"/>
                </a:moveTo>
                <a:lnTo>
                  <a:pt x="4443984" y="0"/>
                </a:lnTo>
                <a:lnTo>
                  <a:pt x="4443984" y="2798064"/>
                </a:lnTo>
                <a:lnTo>
                  <a:pt x="0" y="279806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293542894"/>
      </p:ext>
    </p:extLst>
  </p:cSld>
  <p:clrMapOvr>
    <a:masterClrMapping/>
  </p:clrMapOvr>
  <p:transition spd="slow"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Vertical Title an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5F2B824-2F7B-45D7-88CC-A0F955A56F91}"/>
              </a:ext>
            </a:extLst>
          </p:cNvPr>
          <p:cNvSpPr>
            <a:spLocks noGrp="1"/>
          </p:cNvSpPr>
          <p:nvPr>
            <p:ph type="pic" sz="quarter" idx="10"/>
          </p:nvPr>
        </p:nvSpPr>
        <p:spPr>
          <a:xfrm>
            <a:off x="2295144" y="1051560"/>
            <a:ext cx="3557016" cy="4700016"/>
          </a:xfrm>
          <a:custGeom>
            <a:avLst/>
            <a:gdLst>
              <a:gd name="connsiteX0" fmla="*/ 0 w 3557016"/>
              <a:gd name="connsiteY0" fmla="*/ 0 h 4700016"/>
              <a:gd name="connsiteX1" fmla="*/ 3557016 w 3557016"/>
              <a:gd name="connsiteY1" fmla="*/ 0 h 4700016"/>
              <a:gd name="connsiteX2" fmla="*/ 3557016 w 3557016"/>
              <a:gd name="connsiteY2" fmla="*/ 4700016 h 4700016"/>
              <a:gd name="connsiteX3" fmla="*/ 0 w 3557016"/>
              <a:gd name="connsiteY3" fmla="*/ 4700016 h 4700016"/>
            </a:gdLst>
            <a:ahLst/>
            <a:cxnLst>
              <a:cxn ang="0">
                <a:pos x="connsiteX0" y="connsiteY0"/>
              </a:cxn>
              <a:cxn ang="0">
                <a:pos x="connsiteX1" y="connsiteY1"/>
              </a:cxn>
              <a:cxn ang="0">
                <a:pos x="connsiteX2" y="connsiteY2"/>
              </a:cxn>
              <a:cxn ang="0">
                <a:pos x="connsiteX3" y="connsiteY3"/>
              </a:cxn>
            </a:cxnLst>
            <a:rect l="l" t="t" r="r" b="b"/>
            <a:pathLst>
              <a:path w="3557016" h="4700016">
                <a:moveTo>
                  <a:pt x="0" y="0"/>
                </a:moveTo>
                <a:lnTo>
                  <a:pt x="3557016" y="0"/>
                </a:lnTo>
                <a:lnTo>
                  <a:pt x="3557016" y="4700016"/>
                </a:lnTo>
                <a:lnTo>
                  <a:pt x="0" y="4700016"/>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693996029"/>
      </p:ext>
    </p:extLst>
  </p:cSld>
  <p:clrMapOvr>
    <a:masterClrMapping/>
  </p:clrMapOvr>
  <p:transition spd="slow"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153160"/>
      </p:ext>
    </p:extLst>
  </p:cSld>
  <p:clrMapOvr>
    <a:masterClrMapping/>
  </p:clrMapOvr>
  <p:transition spd="slow"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602847777"/>
      </p:ext>
    </p:extLst>
  </p:cSld>
  <p:clrMapOvr>
    <a:masterClrMapping/>
  </p:clrMapOvr>
  <p:transition spd="slow"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4064000" cy="3442506"/>
          </a:xfrm>
          <a:custGeom>
            <a:avLst/>
            <a:gdLst>
              <a:gd name="connsiteX0" fmla="*/ 0 w 4064000"/>
              <a:gd name="connsiteY0" fmla="*/ 0 h 3442506"/>
              <a:gd name="connsiteX1" fmla="*/ 4064000 w 4064000"/>
              <a:gd name="connsiteY1" fmla="*/ 0 h 3442506"/>
              <a:gd name="connsiteX2" fmla="*/ 4064000 w 4064000"/>
              <a:gd name="connsiteY2" fmla="*/ 1721253 h 3442506"/>
              <a:gd name="connsiteX3" fmla="*/ 2342747 w 4064000"/>
              <a:gd name="connsiteY3" fmla="*/ 3442506 h 3442506"/>
              <a:gd name="connsiteX4" fmla="*/ 1721253 w 4064000"/>
              <a:gd name="connsiteY4" fmla="*/ 3442506 h 3442506"/>
              <a:gd name="connsiteX5" fmla="*/ 0 w 4064000"/>
              <a:gd name="connsiteY5" fmla="*/ 1721253 h 344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3442506">
                <a:moveTo>
                  <a:pt x="0" y="0"/>
                </a:moveTo>
                <a:lnTo>
                  <a:pt x="4064000" y="0"/>
                </a:lnTo>
                <a:lnTo>
                  <a:pt x="4064000" y="1721253"/>
                </a:lnTo>
                <a:cubicBezTo>
                  <a:pt x="4064000" y="2671875"/>
                  <a:pt x="3293369" y="3442506"/>
                  <a:pt x="2342747" y="3442506"/>
                </a:cubicBezTo>
                <a:lnTo>
                  <a:pt x="1721253" y="3442506"/>
                </a:lnTo>
                <a:cubicBezTo>
                  <a:pt x="770631" y="3442506"/>
                  <a:pt x="0" y="2671875"/>
                  <a:pt x="0" y="1721253"/>
                </a:cubicBezTo>
                <a:close/>
              </a:path>
            </a:pathLst>
          </a:custGeom>
        </p:spPr>
        <p:txBody>
          <a:bodyPr wrap="square">
            <a:noAutofit/>
          </a:bodyPr>
          <a:lstStyle/>
          <a:p>
            <a:endParaRPr lang="en-US"/>
          </a:p>
        </p:txBody>
      </p:sp>
      <p:sp>
        <p:nvSpPr>
          <p:cNvPr id="9" name="Picture Placeholder 8"/>
          <p:cNvSpPr>
            <a:spLocks noGrp="1"/>
          </p:cNvSpPr>
          <p:nvPr>
            <p:ph type="pic" sz="quarter" idx="11"/>
          </p:nvPr>
        </p:nvSpPr>
        <p:spPr>
          <a:xfrm>
            <a:off x="4064000" y="0"/>
            <a:ext cx="4064000" cy="3442506"/>
          </a:xfrm>
          <a:custGeom>
            <a:avLst/>
            <a:gdLst>
              <a:gd name="connsiteX0" fmla="*/ 0 w 4064000"/>
              <a:gd name="connsiteY0" fmla="*/ 0 h 3442506"/>
              <a:gd name="connsiteX1" fmla="*/ 4064000 w 4064000"/>
              <a:gd name="connsiteY1" fmla="*/ 0 h 3442506"/>
              <a:gd name="connsiteX2" fmla="*/ 4064000 w 4064000"/>
              <a:gd name="connsiteY2" fmla="*/ 1721253 h 3442506"/>
              <a:gd name="connsiteX3" fmla="*/ 2342747 w 4064000"/>
              <a:gd name="connsiteY3" fmla="*/ 3442506 h 3442506"/>
              <a:gd name="connsiteX4" fmla="*/ 1721253 w 4064000"/>
              <a:gd name="connsiteY4" fmla="*/ 3442506 h 3442506"/>
              <a:gd name="connsiteX5" fmla="*/ 0 w 4064000"/>
              <a:gd name="connsiteY5" fmla="*/ 1721253 h 344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3442506">
                <a:moveTo>
                  <a:pt x="0" y="0"/>
                </a:moveTo>
                <a:lnTo>
                  <a:pt x="4064000" y="0"/>
                </a:lnTo>
                <a:lnTo>
                  <a:pt x="4064000" y="1721253"/>
                </a:lnTo>
                <a:cubicBezTo>
                  <a:pt x="4064000" y="2671875"/>
                  <a:pt x="3293369" y="3442506"/>
                  <a:pt x="2342747" y="3442506"/>
                </a:cubicBezTo>
                <a:lnTo>
                  <a:pt x="1721253" y="3442506"/>
                </a:lnTo>
                <a:cubicBezTo>
                  <a:pt x="770631" y="3442506"/>
                  <a:pt x="0" y="2671875"/>
                  <a:pt x="0" y="1721253"/>
                </a:cubicBezTo>
                <a:close/>
              </a:path>
            </a:pathLst>
          </a:custGeom>
        </p:spPr>
        <p:txBody>
          <a:bodyPr wrap="square">
            <a:noAutofit/>
          </a:bodyPr>
          <a:lstStyle/>
          <a:p>
            <a:endParaRPr lang="en-US"/>
          </a:p>
        </p:txBody>
      </p:sp>
    </p:spTree>
    <p:extLst>
      <p:ext uri="{BB962C8B-B14F-4D97-AF65-F5344CB8AC3E}">
        <p14:creationId xmlns:p14="http://schemas.microsoft.com/office/powerpoint/2010/main" val="3919887343"/>
      </p:ext>
    </p:extLst>
  </p:cSld>
  <p:clrMapOvr>
    <a:masterClrMapping/>
  </p:clrMapOvr>
  <p:transition spd="slow"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46ED404-0657-4691-BAD9-FE73902730F4}"/>
              </a:ext>
            </a:extLst>
          </p:cNvPr>
          <p:cNvSpPr>
            <a:spLocks noGrp="1"/>
          </p:cNvSpPr>
          <p:nvPr>
            <p:ph type="pic" sz="quarter" idx="10"/>
          </p:nvPr>
        </p:nvSpPr>
        <p:spPr>
          <a:xfrm>
            <a:off x="4865623" y="683599"/>
            <a:ext cx="3346216" cy="2515952"/>
          </a:xfrm>
          <a:custGeom>
            <a:avLst/>
            <a:gdLst>
              <a:gd name="connsiteX0" fmla="*/ 1467630 w 3346216"/>
              <a:gd name="connsiteY0" fmla="*/ 0 h 2515952"/>
              <a:gd name="connsiteX1" fmla="*/ 3346216 w 3346216"/>
              <a:gd name="connsiteY1" fmla="*/ 0 h 2515952"/>
              <a:gd name="connsiteX2" fmla="*/ 1878586 w 3346216"/>
              <a:gd name="connsiteY2" fmla="*/ 2515952 h 2515952"/>
              <a:gd name="connsiteX3" fmla="*/ 0 w 3346216"/>
              <a:gd name="connsiteY3" fmla="*/ 2515952 h 2515952"/>
            </a:gdLst>
            <a:ahLst/>
            <a:cxnLst>
              <a:cxn ang="0">
                <a:pos x="connsiteX0" y="connsiteY0"/>
              </a:cxn>
              <a:cxn ang="0">
                <a:pos x="connsiteX1" y="connsiteY1"/>
              </a:cxn>
              <a:cxn ang="0">
                <a:pos x="connsiteX2" y="connsiteY2"/>
              </a:cxn>
              <a:cxn ang="0">
                <a:pos x="connsiteX3" y="connsiteY3"/>
              </a:cxn>
            </a:cxnLst>
            <a:rect l="l" t="t" r="r" b="b"/>
            <a:pathLst>
              <a:path w="3346216" h="2515952">
                <a:moveTo>
                  <a:pt x="1467630" y="0"/>
                </a:moveTo>
                <a:lnTo>
                  <a:pt x="3346216" y="0"/>
                </a:lnTo>
                <a:lnTo>
                  <a:pt x="1878586" y="2515952"/>
                </a:lnTo>
                <a:lnTo>
                  <a:pt x="0" y="2515952"/>
                </a:lnTo>
                <a:close/>
              </a:path>
            </a:pathLst>
          </a:custGeom>
          <a:solidFill>
            <a:schemeClr val="bg1">
              <a:lumMod val="95000"/>
            </a:schemeClr>
          </a:solidFill>
        </p:spPr>
        <p:txBody>
          <a:bodyPr wrap="square">
            <a:noAutofit/>
          </a:bodyPr>
          <a:lstStyle>
            <a:lvl1pPr marL="0" indent="0">
              <a:buNone/>
              <a:defRPr sz="1200">
                <a:solidFill>
                  <a:schemeClr val="accent1"/>
                </a:solidFill>
              </a:defRPr>
            </a:lvl1pPr>
          </a:lstStyle>
          <a:p>
            <a:endParaRPr lang="en-US"/>
          </a:p>
        </p:txBody>
      </p:sp>
      <p:sp>
        <p:nvSpPr>
          <p:cNvPr id="14" name="Picture Placeholder 13">
            <a:extLst>
              <a:ext uri="{FF2B5EF4-FFF2-40B4-BE49-F238E27FC236}">
                <a16:creationId xmlns:a16="http://schemas.microsoft.com/office/drawing/2014/main" id="{E623BC55-F7DE-45C4-8F99-4A2B49D2E528}"/>
              </a:ext>
            </a:extLst>
          </p:cNvPr>
          <p:cNvSpPr>
            <a:spLocks noGrp="1"/>
          </p:cNvSpPr>
          <p:nvPr>
            <p:ph type="pic" sz="quarter" idx="11"/>
          </p:nvPr>
        </p:nvSpPr>
        <p:spPr>
          <a:xfrm>
            <a:off x="5249671" y="1456095"/>
            <a:ext cx="6275344" cy="4718304"/>
          </a:xfrm>
          <a:custGeom>
            <a:avLst/>
            <a:gdLst>
              <a:gd name="connsiteX0" fmla="*/ 2752328 w 6275344"/>
              <a:gd name="connsiteY0" fmla="*/ 0 h 4718304"/>
              <a:gd name="connsiteX1" fmla="*/ 6275344 w 6275344"/>
              <a:gd name="connsiteY1" fmla="*/ 0 h 4718304"/>
              <a:gd name="connsiteX2" fmla="*/ 3523016 w 6275344"/>
              <a:gd name="connsiteY2" fmla="*/ 4718304 h 4718304"/>
              <a:gd name="connsiteX3" fmla="*/ 0 w 6275344"/>
              <a:gd name="connsiteY3" fmla="*/ 4718304 h 4718304"/>
            </a:gdLst>
            <a:ahLst/>
            <a:cxnLst>
              <a:cxn ang="0">
                <a:pos x="connsiteX0" y="connsiteY0"/>
              </a:cxn>
              <a:cxn ang="0">
                <a:pos x="connsiteX1" y="connsiteY1"/>
              </a:cxn>
              <a:cxn ang="0">
                <a:pos x="connsiteX2" y="connsiteY2"/>
              </a:cxn>
              <a:cxn ang="0">
                <a:pos x="connsiteX3" y="connsiteY3"/>
              </a:cxn>
            </a:cxnLst>
            <a:rect l="l" t="t" r="r" b="b"/>
            <a:pathLst>
              <a:path w="6275344" h="4718304">
                <a:moveTo>
                  <a:pt x="2752328" y="0"/>
                </a:moveTo>
                <a:lnTo>
                  <a:pt x="6275344" y="0"/>
                </a:lnTo>
                <a:lnTo>
                  <a:pt x="3523016" y="4718304"/>
                </a:lnTo>
                <a:lnTo>
                  <a:pt x="0" y="4718304"/>
                </a:lnTo>
                <a:close/>
              </a:path>
            </a:pathLst>
          </a:custGeom>
          <a:solidFill>
            <a:schemeClr val="bg1">
              <a:lumMod val="95000"/>
            </a:schemeClr>
          </a:solidFill>
        </p:spPr>
        <p:txBody>
          <a:bodyPr wrap="square">
            <a:noAutofit/>
          </a:bodyPr>
          <a:lstStyle>
            <a:lvl1pPr marL="0" indent="0">
              <a:buNone/>
              <a:defRPr sz="1200">
                <a:solidFill>
                  <a:schemeClr val="accent1"/>
                </a:solidFill>
              </a:defRPr>
            </a:lvl1pPr>
          </a:lstStyle>
          <a:p>
            <a:endParaRPr lang="en-US"/>
          </a:p>
        </p:txBody>
      </p:sp>
    </p:spTree>
    <p:extLst>
      <p:ext uri="{BB962C8B-B14F-4D97-AF65-F5344CB8AC3E}">
        <p14:creationId xmlns:p14="http://schemas.microsoft.com/office/powerpoint/2010/main" val="2877789331"/>
      </p:ext>
    </p:extLst>
  </p:cSld>
  <p:clrMapOvr>
    <a:masterClrMapping/>
  </p:clrMapOvr>
  <p:transition spd="slow"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435353" y="1097063"/>
            <a:ext cx="4663874" cy="4663874"/>
          </a:xfrm>
          <a:custGeom>
            <a:avLst/>
            <a:gdLst>
              <a:gd name="connsiteX0" fmla="*/ 2331937 w 4663874"/>
              <a:gd name="connsiteY0" fmla="*/ 0 h 4663874"/>
              <a:gd name="connsiteX1" fmla="*/ 4663874 w 4663874"/>
              <a:gd name="connsiteY1" fmla="*/ 2331937 h 4663874"/>
              <a:gd name="connsiteX2" fmla="*/ 2331937 w 4663874"/>
              <a:gd name="connsiteY2" fmla="*/ 4663874 h 4663874"/>
              <a:gd name="connsiteX3" fmla="*/ 0 w 4663874"/>
              <a:gd name="connsiteY3" fmla="*/ 2331937 h 4663874"/>
              <a:gd name="connsiteX4" fmla="*/ 2331937 w 4663874"/>
              <a:gd name="connsiteY4" fmla="*/ 0 h 4663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874" h="4663874">
                <a:moveTo>
                  <a:pt x="2331937" y="0"/>
                </a:moveTo>
                <a:cubicBezTo>
                  <a:pt x="3619830" y="0"/>
                  <a:pt x="4663874" y="1044044"/>
                  <a:pt x="4663874" y="2331937"/>
                </a:cubicBezTo>
                <a:cubicBezTo>
                  <a:pt x="4663874" y="3619830"/>
                  <a:pt x="3619830" y="4663874"/>
                  <a:pt x="2331937" y="4663874"/>
                </a:cubicBezTo>
                <a:cubicBezTo>
                  <a:pt x="1044044" y="4663874"/>
                  <a:pt x="0" y="3619830"/>
                  <a:pt x="0" y="2331937"/>
                </a:cubicBezTo>
                <a:cubicBezTo>
                  <a:pt x="0" y="1044044"/>
                  <a:pt x="1044044" y="0"/>
                  <a:pt x="233193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93942782"/>
      </p:ext>
    </p:extLst>
  </p:cSld>
  <p:clrMapOvr>
    <a:masterClrMapping/>
  </p:clrMapOvr>
  <p:transition spd="slow"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134968"/>
            <a:ext cx="6096000" cy="3369600"/>
          </a:xfrm>
          <a:custGeom>
            <a:avLst/>
            <a:gdLst>
              <a:gd name="connsiteX0" fmla="*/ 0 w 6096000"/>
              <a:gd name="connsiteY0" fmla="*/ 0 h 3369600"/>
              <a:gd name="connsiteX1" fmla="*/ 5534389 w 6096000"/>
              <a:gd name="connsiteY1" fmla="*/ 0 h 3369600"/>
              <a:gd name="connsiteX2" fmla="*/ 6096000 w 6096000"/>
              <a:gd name="connsiteY2" fmla="*/ 561611 h 3369600"/>
              <a:gd name="connsiteX3" fmla="*/ 6096000 w 6096000"/>
              <a:gd name="connsiteY3" fmla="*/ 2807989 h 3369600"/>
              <a:gd name="connsiteX4" fmla="*/ 5534389 w 6096000"/>
              <a:gd name="connsiteY4" fmla="*/ 3369600 h 3369600"/>
              <a:gd name="connsiteX5" fmla="*/ 0 w 6096000"/>
              <a:gd name="connsiteY5" fmla="*/ 3369600 h 33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3369600">
                <a:moveTo>
                  <a:pt x="0" y="0"/>
                </a:moveTo>
                <a:lnTo>
                  <a:pt x="5534389" y="0"/>
                </a:lnTo>
                <a:cubicBezTo>
                  <a:pt x="5844558" y="0"/>
                  <a:pt x="6096000" y="251442"/>
                  <a:pt x="6096000" y="561611"/>
                </a:cubicBezTo>
                <a:lnTo>
                  <a:pt x="6096000" y="2807989"/>
                </a:lnTo>
                <a:cubicBezTo>
                  <a:pt x="6096000" y="3118158"/>
                  <a:pt x="5844558" y="3369600"/>
                  <a:pt x="5534389" y="3369600"/>
                </a:cubicBezTo>
                <a:lnTo>
                  <a:pt x="0" y="3369600"/>
                </a:lnTo>
                <a:close/>
              </a:path>
            </a:pathLst>
          </a:custGeom>
        </p:spPr>
        <p:txBody>
          <a:bodyPr wrap="square">
            <a:noAutofit/>
          </a:bodyPr>
          <a:lstStyle/>
          <a:p>
            <a:endParaRPr lang="en-US"/>
          </a:p>
        </p:txBody>
      </p:sp>
    </p:spTree>
    <p:extLst>
      <p:ext uri="{BB962C8B-B14F-4D97-AF65-F5344CB8AC3E}">
        <p14:creationId xmlns:p14="http://schemas.microsoft.com/office/powerpoint/2010/main" val="2887738334"/>
      </p:ext>
    </p:extLst>
  </p:cSld>
  <p:clrMapOvr>
    <a:masterClrMapping/>
  </p:clrMapOvr>
  <p:transition spd="slow"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
            <a:ext cx="12192001" cy="3614057"/>
          </a:xfrm>
          <a:custGeom>
            <a:avLst/>
            <a:gdLst>
              <a:gd name="connsiteX0" fmla="*/ 1 w 12192001"/>
              <a:gd name="connsiteY0" fmla="*/ 0 h 3614057"/>
              <a:gd name="connsiteX1" fmla="*/ 12192001 w 12192001"/>
              <a:gd name="connsiteY1" fmla="*/ 0 h 3614057"/>
              <a:gd name="connsiteX2" fmla="*/ 12192001 w 12192001"/>
              <a:gd name="connsiteY2" fmla="*/ 1807028 h 3614057"/>
              <a:gd name="connsiteX3" fmla="*/ 10384972 w 12192001"/>
              <a:gd name="connsiteY3" fmla="*/ 3614057 h 3614057"/>
              <a:gd name="connsiteX4" fmla="*/ 1807029 w 12192001"/>
              <a:gd name="connsiteY4" fmla="*/ 3614057 h 3614057"/>
              <a:gd name="connsiteX5" fmla="*/ 0 w 12192001"/>
              <a:gd name="connsiteY5" fmla="*/ 1807028 h 3614057"/>
              <a:gd name="connsiteX6" fmla="*/ 1 w 12192001"/>
              <a:gd name="connsiteY6" fmla="*/ 0 h 36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3614057">
                <a:moveTo>
                  <a:pt x="1" y="0"/>
                </a:moveTo>
                <a:lnTo>
                  <a:pt x="12192001" y="0"/>
                </a:lnTo>
                <a:lnTo>
                  <a:pt x="12192001" y="1807028"/>
                </a:lnTo>
                <a:cubicBezTo>
                  <a:pt x="12192001" y="2805023"/>
                  <a:pt x="11382967" y="3614057"/>
                  <a:pt x="10384972" y="3614057"/>
                </a:cubicBezTo>
                <a:lnTo>
                  <a:pt x="1807029" y="3614057"/>
                </a:lnTo>
                <a:cubicBezTo>
                  <a:pt x="809034" y="3614057"/>
                  <a:pt x="0" y="2805023"/>
                  <a:pt x="0" y="1807028"/>
                </a:cubicBezTo>
                <a:cubicBezTo>
                  <a:pt x="0" y="1204685"/>
                  <a:pt x="1" y="602343"/>
                  <a:pt x="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81410194"/>
      </p:ext>
    </p:extLst>
  </p:cSld>
  <p:clrMapOvr>
    <a:masterClrMapping/>
  </p:clrMapOvr>
  <p:transition spd="slow"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589581" y="-1"/>
            <a:ext cx="4823429" cy="6858000"/>
          </a:xfrm>
          <a:custGeom>
            <a:avLst/>
            <a:gdLst>
              <a:gd name="connsiteX0" fmla="*/ 0 w 4823429"/>
              <a:gd name="connsiteY0" fmla="*/ 0 h 6858000"/>
              <a:gd name="connsiteX1" fmla="*/ 4823429 w 4823429"/>
              <a:gd name="connsiteY1" fmla="*/ 0 h 6858000"/>
              <a:gd name="connsiteX2" fmla="*/ 4823429 w 4823429"/>
              <a:gd name="connsiteY2" fmla="*/ 6858000 h 6858000"/>
              <a:gd name="connsiteX3" fmla="*/ 0 w 48234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23429" h="6858000">
                <a:moveTo>
                  <a:pt x="0" y="0"/>
                </a:moveTo>
                <a:lnTo>
                  <a:pt x="4823429" y="0"/>
                </a:lnTo>
                <a:lnTo>
                  <a:pt x="482342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980864188"/>
      </p:ext>
    </p:extLst>
  </p:cSld>
  <p:clrMapOvr>
    <a:masterClrMapping/>
  </p:clrMapOvr>
  <p:transition spd="slow" advClick="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06441" y="957942"/>
            <a:ext cx="5011561" cy="4957076"/>
          </a:xfrm>
          <a:custGeom>
            <a:avLst/>
            <a:gdLst>
              <a:gd name="connsiteX0" fmla="*/ 315842 w 5011561"/>
              <a:gd name="connsiteY0" fmla="*/ 3359872 h 4957076"/>
              <a:gd name="connsiteX1" fmla="*/ 4695719 w 5011561"/>
              <a:gd name="connsiteY1" fmla="*/ 3359872 h 4957076"/>
              <a:gd name="connsiteX2" fmla="*/ 5011561 w 5011561"/>
              <a:gd name="connsiteY2" fmla="*/ 3737659 h 4957076"/>
              <a:gd name="connsiteX3" fmla="*/ 5011561 w 5011561"/>
              <a:gd name="connsiteY3" fmla="*/ 4579289 h 4957076"/>
              <a:gd name="connsiteX4" fmla="*/ 4695719 w 5011561"/>
              <a:gd name="connsiteY4" fmla="*/ 4957076 h 4957076"/>
              <a:gd name="connsiteX5" fmla="*/ 315842 w 5011561"/>
              <a:gd name="connsiteY5" fmla="*/ 4957076 h 4957076"/>
              <a:gd name="connsiteX6" fmla="*/ 0 w 5011561"/>
              <a:gd name="connsiteY6" fmla="*/ 4579289 h 4957076"/>
              <a:gd name="connsiteX7" fmla="*/ 0 w 5011561"/>
              <a:gd name="connsiteY7" fmla="*/ 3737659 h 4957076"/>
              <a:gd name="connsiteX8" fmla="*/ 315842 w 5011561"/>
              <a:gd name="connsiteY8" fmla="*/ 3359872 h 4957076"/>
              <a:gd name="connsiteX9" fmla="*/ 315842 w 5011561"/>
              <a:gd name="connsiteY9" fmla="*/ 1679936 h 4957076"/>
              <a:gd name="connsiteX10" fmla="*/ 4695719 w 5011561"/>
              <a:gd name="connsiteY10" fmla="*/ 1679936 h 4957076"/>
              <a:gd name="connsiteX11" fmla="*/ 5011561 w 5011561"/>
              <a:gd name="connsiteY11" fmla="*/ 2057723 h 4957076"/>
              <a:gd name="connsiteX12" fmla="*/ 5011561 w 5011561"/>
              <a:gd name="connsiteY12" fmla="*/ 2899353 h 4957076"/>
              <a:gd name="connsiteX13" fmla="*/ 4695719 w 5011561"/>
              <a:gd name="connsiteY13" fmla="*/ 3277140 h 4957076"/>
              <a:gd name="connsiteX14" fmla="*/ 315842 w 5011561"/>
              <a:gd name="connsiteY14" fmla="*/ 3277140 h 4957076"/>
              <a:gd name="connsiteX15" fmla="*/ 0 w 5011561"/>
              <a:gd name="connsiteY15" fmla="*/ 2899353 h 4957076"/>
              <a:gd name="connsiteX16" fmla="*/ 0 w 5011561"/>
              <a:gd name="connsiteY16" fmla="*/ 2057723 h 4957076"/>
              <a:gd name="connsiteX17" fmla="*/ 315842 w 5011561"/>
              <a:gd name="connsiteY17" fmla="*/ 1679936 h 4957076"/>
              <a:gd name="connsiteX18" fmla="*/ 315842 w 5011561"/>
              <a:gd name="connsiteY18" fmla="*/ 0 h 4957076"/>
              <a:gd name="connsiteX19" fmla="*/ 4695719 w 5011561"/>
              <a:gd name="connsiteY19" fmla="*/ 0 h 4957076"/>
              <a:gd name="connsiteX20" fmla="*/ 5011561 w 5011561"/>
              <a:gd name="connsiteY20" fmla="*/ 377787 h 4957076"/>
              <a:gd name="connsiteX21" fmla="*/ 5011561 w 5011561"/>
              <a:gd name="connsiteY21" fmla="*/ 1219418 h 4957076"/>
              <a:gd name="connsiteX22" fmla="*/ 4695719 w 5011561"/>
              <a:gd name="connsiteY22" fmla="*/ 1597205 h 4957076"/>
              <a:gd name="connsiteX23" fmla="*/ 315842 w 5011561"/>
              <a:gd name="connsiteY23" fmla="*/ 1597205 h 4957076"/>
              <a:gd name="connsiteX24" fmla="*/ 0 w 5011561"/>
              <a:gd name="connsiteY24" fmla="*/ 1219418 h 4957076"/>
              <a:gd name="connsiteX25" fmla="*/ 0 w 5011561"/>
              <a:gd name="connsiteY25" fmla="*/ 377787 h 4957076"/>
              <a:gd name="connsiteX26" fmla="*/ 315842 w 5011561"/>
              <a:gd name="connsiteY26" fmla="*/ 0 h 495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11561" h="4957076">
                <a:moveTo>
                  <a:pt x="315842" y="3359872"/>
                </a:moveTo>
                <a:lnTo>
                  <a:pt x="4695719" y="3359872"/>
                </a:lnTo>
                <a:cubicBezTo>
                  <a:pt x="4870154" y="3359872"/>
                  <a:pt x="5011561" y="3529012"/>
                  <a:pt x="5011561" y="3737659"/>
                </a:cubicBezTo>
                <a:lnTo>
                  <a:pt x="5011561" y="4579289"/>
                </a:lnTo>
                <a:cubicBezTo>
                  <a:pt x="5011561" y="4787936"/>
                  <a:pt x="4870154" y="4957076"/>
                  <a:pt x="4695719" y="4957076"/>
                </a:cubicBezTo>
                <a:lnTo>
                  <a:pt x="315842" y="4957076"/>
                </a:lnTo>
                <a:cubicBezTo>
                  <a:pt x="141407" y="4957076"/>
                  <a:pt x="0" y="4787936"/>
                  <a:pt x="0" y="4579289"/>
                </a:cubicBezTo>
                <a:lnTo>
                  <a:pt x="0" y="3737659"/>
                </a:lnTo>
                <a:cubicBezTo>
                  <a:pt x="0" y="3529012"/>
                  <a:pt x="141407" y="3359872"/>
                  <a:pt x="315842" y="3359872"/>
                </a:cubicBezTo>
                <a:close/>
                <a:moveTo>
                  <a:pt x="315842" y="1679936"/>
                </a:moveTo>
                <a:lnTo>
                  <a:pt x="4695719" y="1679936"/>
                </a:lnTo>
                <a:cubicBezTo>
                  <a:pt x="4870154" y="1679936"/>
                  <a:pt x="5011561" y="1849077"/>
                  <a:pt x="5011561" y="2057723"/>
                </a:cubicBezTo>
                <a:lnTo>
                  <a:pt x="5011561" y="2899353"/>
                </a:lnTo>
                <a:cubicBezTo>
                  <a:pt x="5011561" y="3108000"/>
                  <a:pt x="4870154" y="3277140"/>
                  <a:pt x="4695719" y="3277140"/>
                </a:cubicBezTo>
                <a:lnTo>
                  <a:pt x="315842" y="3277140"/>
                </a:lnTo>
                <a:cubicBezTo>
                  <a:pt x="141407" y="3277140"/>
                  <a:pt x="0" y="3108000"/>
                  <a:pt x="0" y="2899353"/>
                </a:cubicBezTo>
                <a:lnTo>
                  <a:pt x="0" y="2057723"/>
                </a:lnTo>
                <a:cubicBezTo>
                  <a:pt x="0" y="1849077"/>
                  <a:pt x="141407" y="1679936"/>
                  <a:pt x="315842" y="1679936"/>
                </a:cubicBezTo>
                <a:close/>
                <a:moveTo>
                  <a:pt x="315842" y="0"/>
                </a:moveTo>
                <a:lnTo>
                  <a:pt x="4695719" y="0"/>
                </a:lnTo>
                <a:cubicBezTo>
                  <a:pt x="4870154" y="0"/>
                  <a:pt x="5011561" y="169141"/>
                  <a:pt x="5011561" y="377787"/>
                </a:cubicBezTo>
                <a:lnTo>
                  <a:pt x="5011561" y="1219418"/>
                </a:lnTo>
                <a:cubicBezTo>
                  <a:pt x="5011561" y="1428064"/>
                  <a:pt x="4870154" y="1597205"/>
                  <a:pt x="4695719" y="1597205"/>
                </a:cubicBezTo>
                <a:lnTo>
                  <a:pt x="315842" y="1597205"/>
                </a:lnTo>
                <a:cubicBezTo>
                  <a:pt x="141407" y="1597205"/>
                  <a:pt x="0" y="1428064"/>
                  <a:pt x="0" y="1219418"/>
                </a:cubicBezTo>
                <a:lnTo>
                  <a:pt x="0" y="377787"/>
                </a:lnTo>
                <a:cubicBezTo>
                  <a:pt x="0" y="169141"/>
                  <a:pt x="141407" y="0"/>
                  <a:pt x="31584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31297725"/>
      </p:ext>
    </p:extLst>
  </p:cSld>
  <p:clrMapOvr>
    <a:masterClrMapping/>
  </p:clrMapOvr>
  <p:transition spd="slow"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61305" y="3265713"/>
            <a:ext cx="5095649" cy="2002972"/>
          </a:xfrm>
          <a:custGeom>
            <a:avLst/>
            <a:gdLst>
              <a:gd name="connsiteX0" fmla="*/ 333835 w 5095649"/>
              <a:gd name="connsiteY0" fmla="*/ 0 h 2002972"/>
              <a:gd name="connsiteX1" fmla="*/ 4761814 w 5095649"/>
              <a:gd name="connsiteY1" fmla="*/ 0 h 2002972"/>
              <a:gd name="connsiteX2" fmla="*/ 5095649 w 5095649"/>
              <a:gd name="connsiteY2" fmla="*/ 333835 h 2002972"/>
              <a:gd name="connsiteX3" fmla="*/ 5095649 w 5095649"/>
              <a:gd name="connsiteY3" fmla="*/ 1669137 h 2002972"/>
              <a:gd name="connsiteX4" fmla="*/ 4761814 w 5095649"/>
              <a:gd name="connsiteY4" fmla="*/ 2002972 h 2002972"/>
              <a:gd name="connsiteX5" fmla="*/ 333835 w 5095649"/>
              <a:gd name="connsiteY5" fmla="*/ 2002972 h 2002972"/>
              <a:gd name="connsiteX6" fmla="*/ 0 w 5095649"/>
              <a:gd name="connsiteY6" fmla="*/ 1669137 h 2002972"/>
              <a:gd name="connsiteX7" fmla="*/ 0 w 5095649"/>
              <a:gd name="connsiteY7" fmla="*/ 333835 h 2002972"/>
              <a:gd name="connsiteX8" fmla="*/ 333835 w 5095649"/>
              <a:gd name="connsiteY8" fmla="*/ 0 h 200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5649" h="2002972">
                <a:moveTo>
                  <a:pt x="333835" y="0"/>
                </a:moveTo>
                <a:lnTo>
                  <a:pt x="4761814" y="0"/>
                </a:lnTo>
                <a:cubicBezTo>
                  <a:pt x="4946186" y="0"/>
                  <a:pt x="5095649" y="149463"/>
                  <a:pt x="5095649" y="333835"/>
                </a:cubicBezTo>
                <a:lnTo>
                  <a:pt x="5095649" y="1669137"/>
                </a:lnTo>
                <a:cubicBezTo>
                  <a:pt x="5095649" y="1853509"/>
                  <a:pt x="4946186" y="2002972"/>
                  <a:pt x="4761814" y="2002972"/>
                </a:cubicBezTo>
                <a:lnTo>
                  <a:pt x="333835" y="2002972"/>
                </a:lnTo>
                <a:cubicBezTo>
                  <a:pt x="149463" y="2002972"/>
                  <a:pt x="0" y="1853509"/>
                  <a:pt x="0" y="1669137"/>
                </a:cubicBezTo>
                <a:lnTo>
                  <a:pt x="0" y="333835"/>
                </a:lnTo>
                <a:cubicBezTo>
                  <a:pt x="0" y="149463"/>
                  <a:pt x="149463" y="0"/>
                  <a:pt x="333835" y="0"/>
                </a:cubicBezTo>
                <a:close/>
              </a:path>
            </a:pathLst>
          </a:custGeom>
        </p:spPr>
        <p:txBody>
          <a:bodyPr wrap="square">
            <a:noAutofit/>
          </a:bodyPr>
          <a:lstStyle/>
          <a:p>
            <a:endParaRPr lang="en-US"/>
          </a:p>
        </p:txBody>
      </p:sp>
      <p:sp>
        <p:nvSpPr>
          <p:cNvPr id="9" name="Picture Placeholder 8"/>
          <p:cNvSpPr>
            <a:spLocks noGrp="1"/>
          </p:cNvSpPr>
          <p:nvPr>
            <p:ph type="pic" sz="quarter" idx="11"/>
          </p:nvPr>
        </p:nvSpPr>
        <p:spPr>
          <a:xfrm>
            <a:off x="6341608" y="3265713"/>
            <a:ext cx="5095649" cy="2002972"/>
          </a:xfrm>
          <a:custGeom>
            <a:avLst/>
            <a:gdLst>
              <a:gd name="connsiteX0" fmla="*/ 333835 w 5095649"/>
              <a:gd name="connsiteY0" fmla="*/ 0 h 2002972"/>
              <a:gd name="connsiteX1" fmla="*/ 4761814 w 5095649"/>
              <a:gd name="connsiteY1" fmla="*/ 0 h 2002972"/>
              <a:gd name="connsiteX2" fmla="*/ 5095649 w 5095649"/>
              <a:gd name="connsiteY2" fmla="*/ 333835 h 2002972"/>
              <a:gd name="connsiteX3" fmla="*/ 5095649 w 5095649"/>
              <a:gd name="connsiteY3" fmla="*/ 1669137 h 2002972"/>
              <a:gd name="connsiteX4" fmla="*/ 4761814 w 5095649"/>
              <a:gd name="connsiteY4" fmla="*/ 2002972 h 2002972"/>
              <a:gd name="connsiteX5" fmla="*/ 333835 w 5095649"/>
              <a:gd name="connsiteY5" fmla="*/ 2002972 h 2002972"/>
              <a:gd name="connsiteX6" fmla="*/ 0 w 5095649"/>
              <a:gd name="connsiteY6" fmla="*/ 1669137 h 2002972"/>
              <a:gd name="connsiteX7" fmla="*/ 0 w 5095649"/>
              <a:gd name="connsiteY7" fmla="*/ 333835 h 2002972"/>
              <a:gd name="connsiteX8" fmla="*/ 333835 w 5095649"/>
              <a:gd name="connsiteY8" fmla="*/ 0 h 200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5649" h="2002972">
                <a:moveTo>
                  <a:pt x="333835" y="0"/>
                </a:moveTo>
                <a:lnTo>
                  <a:pt x="4761814" y="0"/>
                </a:lnTo>
                <a:cubicBezTo>
                  <a:pt x="4946186" y="0"/>
                  <a:pt x="5095649" y="149463"/>
                  <a:pt x="5095649" y="333835"/>
                </a:cubicBezTo>
                <a:lnTo>
                  <a:pt x="5095649" y="1669137"/>
                </a:lnTo>
                <a:cubicBezTo>
                  <a:pt x="5095649" y="1853509"/>
                  <a:pt x="4946186" y="2002972"/>
                  <a:pt x="4761814" y="2002972"/>
                </a:cubicBezTo>
                <a:lnTo>
                  <a:pt x="333835" y="2002972"/>
                </a:lnTo>
                <a:cubicBezTo>
                  <a:pt x="149463" y="2002972"/>
                  <a:pt x="0" y="1853509"/>
                  <a:pt x="0" y="1669137"/>
                </a:cubicBezTo>
                <a:lnTo>
                  <a:pt x="0" y="333835"/>
                </a:lnTo>
                <a:cubicBezTo>
                  <a:pt x="0" y="149463"/>
                  <a:pt x="149463" y="0"/>
                  <a:pt x="33383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02469932"/>
      </p:ext>
    </p:extLst>
  </p:cSld>
  <p:clrMapOvr>
    <a:masterClrMapping/>
  </p:clrMapOvr>
  <p:transition spd="slow"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59127" y="1017568"/>
            <a:ext cx="2574530" cy="2574530"/>
          </a:xfrm>
          <a:custGeom>
            <a:avLst/>
            <a:gdLst>
              <a:gd name="connsiteX0" fmla="*/ 1287265 w 2574530"/>
              <a:gd name="connsiteY0" fmla="*/ 0 h 2574530"/>
              <a:gd name="connsiteX1" fmla="*/ 2574530 w 2574530"/>
              <a:gd name="connsiteY1" fmla="*/ 1287265 h 2574530"/>
              <a:gd name="connsiteX2" fmla="*/ 1287265 w 2574530"/>
              <a:gd name="connsiteY2" fmla="*/ 2574530 h 2574530"/>
              <a:gd name="connsiteX3" fmla="*/ 0 w 2574530"/>
              <a:gd name="connsiteY3" fmla="*/ 1287265 h 2574530"/>
              <a:gd name="connsiteX4" fmla="*/ 1287265 w 2574530"/>
              <a:gd name="connsiteY4" fmla="*/ 0 h 2574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530" h="2574530">
                <a:moveTo>
                  <a:pt x="1287265" y="0"/>
                </a:moveTo>
                <a:cubicBezTo>
                  <a:pt x="1998202" y="0"/>
                  <a:pt x="2574530" y="576328"/>
                  <a:pt x="2574530" y="1287265"/>
                </a:cubicBezTo>
                <a:cubicBezTo>
                  <a:pt x="2574530" y="1998202"/>
                  <a:pt x="1998202" y="2574530"/>
                  <a:pt x="1287265" y="2574530"/>
                </a:cubicBezTo>
                <a:cubicBezTo>
                  <a:pt x="576328" y="2574530"/>
                  <a:pt x="0" y="1998202"/>
                  <a:pt x="0" y="1287265"/>
                </a:cubicBezTo>
                <a:cubicBezTo>
                  <a:pt x="0" y="576328"/>
                  <a:pt x="576328" y="0"/>
                  <a:pt x="1287265" y="0"/>
                </a:cubicBez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3169812" y="623705"/>
            <a:ext cx="1873530" cy="1873530"/>
          </a:xfrm>
          <a:custGeom>
            <a:avLst/>
            <a:gdLst>
              <a:gd name="connsiteX0" fmla="*/ 936765 w 1873530"/>
              <a:gd name="connsiteY0" fmla="*/ 0 h 1873530"/>
              <a:gd name="connsiteX1" fmla="*/ 1873530 w 1873530"/>
              <a:gd name="connsiteY1" fmla="*/ 936765 h 1873530"/>
              <a:gd name="connsiteX2" fmla="*/ 936765 w 1873530"/>
              <a:gd name="connsiteY2" fmla="*/ 1873530 h 1873530"/>
              <a:gd name="connsiteX3" fmla="*/ 0 w 1873530"/>
              <a:gd name="connsiteY3" fmla="*/ 936765 h 1873530"/>
              <a:gd name="connsiteX4" fmla="*/ 936765 w 1873530"/>
              <a:gd name="connsiteY4" fmla="*/ 0 h 187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530" h="1873530">
                <a:moveTo>
                  <a:pt x="936765" y="0"/>
                </a:moveTo>
                <a:cubicBezTo>
                  <a:pt x="1454126" y="0"/>
                  <a:pt x="1873530" y="419404"/>
                  <a:pt x="1873530" y="936765"/>
                </a:cubicBezTo>
                <a:cubicBezTo>
                  <a:pt x="1873530" y="1454126"/>
                  <a:pt x="1454126" y="1873530"/>
                  <a:pt x="936765" y="1873530"/>
                </a:cubicBezTo>
                <a:cubicBezTo>
                  <a:pt x="419404" y="1873530"/>
                  <a:pt x="0" y="1454126"/>
                  <a:pt x="0" y="936765"/>
                </a:cubicBezTo>
                <a:cubicBezTo>
                  <a:pt x="0" y="419404"/>
                  <a:pt x="419404" y="0"/>
                  <a:pt x="936765" y="0"/>
                </a:cubicBezTo>
                <a:close/>
              </a:path>
            </a:pathLst>
          </a:custGeom>
        </p:spPr>
        <p:txBody>
          <a:bodyPr wrap="square">
            <a:noAutofit/>
          </a:bodyPr>
          <a:lstStyle/>
          <a:p>
            <a:endParaRPr lang="en-US"/>
          </a:p>
        </p:txBody>
      </p:sp>
      <p:sp>
        <p:nvSpPr>
          <p:cNvPr id="13" name="Picture Placeholder 12"/>
          <p:cNvSpPr>
            <a:spLocks noGrp="1"/>
          </p:cNvSpPr>
          <p:nvPr>
            <p:ph type="pic" sz="quarter" idx="12"/>
          </p:nvPr>
        </p:nvSpPr>
        <p:spPr>
          <a:xfrm>
            <a:off x="2445071" y="2648354"/>
            <a:ext cx="3650928" cy="3650928"/>
          </a:xfrm>
          <a:custGeom>
            <a:avLst/>
            <a:gdLst>
              <a:gd name="connsiteX0" fmla="*/ 1825464 w 3650928"/>
              <a:gd name="connsiteY0" fmla="*/ 0 h 3650928"/>
              <a:gd name="connsiteX1" fmla="*/ 3650928 w 3650928"/>
              <a:gd name="connsiteY1" fmla="*/ 1825464 h 3650928"/>
              <a:gd name="connsiteX2" fmla="*/ 1825464 w 3650928"/>
              <a:gd name="connsiteY2" fmla="*/ 3650928 h 3650928"/>
              <a:gd name="connsiteX3" fmla="*/ 0 w 3650928"/>
              <a:gd name="connsiteY3" fmla="*/ 1825464 h 3650928"/>
              <a:gd name="connsiteX4" fmla="*/ 1825464 w 3650928"/>
              <a:gd name="connsiteY4" fmla="*/ 0 h 365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28" h="3650928">
                <a:moveTo>
                  <a:pt x="1825464" y="0"/>
                </a:moveTo>
                <a:cubicBezTo>
                  <a:pt x="2833640" y="0"/>
                  <a:pt x="3650928" y="817288"/>
                  <a:pt x="3650928" y="1825464"/>
                </a:cubicBezTo>
                <a:cubicBezTo>
                  <a:pt x="3650928" y="2833640"/>
                  <a:pt x="2833640" y="3650928"/>
                  <a:pt x="1825464" y="3650928"/>
                </a:cubicBezTo>
                <a:cubicBezTo>
                  <a:pt x="817288" y="3650928"/>
                  <a:pt x="0" y="2833640"/>
                  <a:pt x="0" y="1825464"/>
                </a:cubicBezTo>
                <a:cubicBezTo>
                  <a:pt x="0" y="817288"/>
                  <a:pt x="817288" y="0"/>
                  <a:pt x="18254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34112257"/>
      </p:ext>
    </p:extLst>
  </p:cSld>
  <p:clrMapOvr>
    <a:masterClrMapping/>
  </p:clrMapOvr>
  <p:transition spd="slow"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20800" y="2786742"/>
            <a:ext cx="1707748" cy="1707748"/>
          </a:xfrm>
          <a:custGeom>
            <a:avLst/>
            <a:gdLst>
              <a:gd name="connsiteX0" fmla="*/ 853874 w 1707748"/>
              <a:gd name="connsiteY0" fmla="*/ 0 h 1707748"/>
              <a:gd name="connsiteX1" fmla="*/ 1707748 w 1707748"/>
              <a:gd name="connsiteY1" fmla="*/ 853874 h 1707748"/>
              <a:gd name="connsiteX2" fmla="*/ 853874 w 1707748"/>
              <a:gd name="connsiteY2" fmla="*/ 1707748 h 1707748"/>
              <a:gd name="connsiteX3" fmla="*/ 0 w 1707748"/>
              <a:gd name="connsiteY3" fmla="*/ 853874 h 1707748"/>
              <a:gd name="connsiteX4" fmla="*/ 853874 w 1707748"/>
              <a:gd name="connsiteY4" fmla="*/ 0 h 170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48" h="1707748">
                <a:moveTo>
                  <a:pt x="853874" y="0"/>
                </a:moveTo>
                <a:cubicBezTo>
                  <a:pt x="1325456" y="0"/>
                  <a:pt x="1707748" y="382292"/>
                  <a:pt x="1707748" y="853874"/>
                </a:cubicBezTo>
                <a:cubicBezTo>
                  <a:pt x="1707748" y="1325456"/>
                  <a:pt x="1325456" y="1707748"/>
                  <a:pt x="853874" y="1707748"/>
                </a:cubicBezTo>
                <a:cubicBezTo>
                  <a:pt x="382292" y="1707748"/>
                  <a:pt x="0" y="1325456"/>
                  <a:pt x="0" y="853874"/>
                </a:cubicBezTo>
                <a:cubicBezTo>
                  <a:pt x="0" y="382292"/>
                  <a:pt x="382292" y="0"/>
                  <a:pt x="853874" y="0"/>
                </a:cubicBez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5242648" y="2786742"/>
            <a:ext cx="1707748" cy="1707748"/>
          </a:xfrm>
          <a:custGeom>
            <a:avLst/>
            <a:gdLst>
              <a:gd name="connsiteX0" fmla="*/ 853874 w 1707748"/>
              <a:gd name="connsiteY0" fmla="*/ 0 h 1707748"/>
              <a:gd name="connsiteX1" fmla="*/ 1707748 w 1707748"/>
              <a:gd name="connsiteY1" fmla="*/ 853874 h 1707748"/>
              <a:gd name="connsiteX2" fmla="*/ 853874 w 1707748"/>
              <a:gd name="connsiteY2" fmla="*/ 1707748 h 1707748"/>
              <a:gd name="connsiteX3" fmla="*/ 0 w 1707748"/>
              <a:gd name="connsiteY3" fmla="*/ 853874 h 1707748"/>
              <a:gd name="connsiteX4" fmla="*/ 853874 w 1707748"/>
              <a:gd name="connsiteY4" fmla="*/ 0 h 170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48" h="1707748">
                <a:moveTo>
                  <a:pt x="853874" y="0"/>
                </a:moveTo>
                <a:cubicBezTo>
                  <a:pt x="1325456" y="0"/>
                  <a:pt x="1707748" y="382292"/>
                  <a:pt x="1707748" y="853874"/>
                </a:cubicBezTo>
                <a:cubicBezTo>
                  <a:pt x="1707748" y="1325456"/>
                  <a:pt x="1325456" y="1707748"/>
                  <a:pt x="853874" y="1707748"/>
                </a:cubicBezTo>
                <a:cubicBezTo>
                  <a:pt x="382292" y="1707748"/>
                  <a:pt x="0" y="1325456"/>
                  <a:pt x="0" y="853874"/>
                </a:cubicBezTo>
                <a:cubicBezTo>
                  <a:pt x="0" y="382292"/>
                  <a:pt x="382292" y="0"/>
                  <a:pt x="853874" y="0"/>
                </a:cubicBezTo>
                <a:close/>
              </a:path>
            </a:pathLst>
          </a:custGeom>
        </p:spPr>
        <p:txBody>
          <a:bodyPr wrap="square">
            <a:noAutofit/>
          </a:bodyPr>
          <a:lstStyle/>
          <a:p>
            <a:endParaRPr lang="en-US"/>
          </a:p>
        </p:txBody>
      </p:sp>
      <p:sp>
        <p:nvSpPr>
          <p:cNvPr id="13" name="Picture Placeholder 12"/>
          <p:cNvSpPr>
            <a:spLocks noGrp="1"/>
          </p:cNvSpPr>
          <p:nvPr>
            <p:ph type="pic" sz="quarter" idx="12"/>
          </p:nvPr>
        </p:nvSpPr>
        <p:spPr>
          <a:xfrm>
            <a:off x="9164495" y="2786742"/>
            <a:ext cx="1707748" cy="1707748"/>
          </a:xfrm>
          <a:custGeom>
            <a:avLst/>
            <a:gdLst>
              <a:gd name="connsiteX0" fmla="*/ 853874 w 1707748"/>
              <a:gd name="connsiteY0" fmla="*/ 0 h 1707748"/>
              <a:gd name="connsiteX1" fmla="*/ 1707748 w 1707748"/>
              <a:gd name="connsiteY1" fmla="*/ 853874 h 1707748"/>
              <a:gd name="connsiteX2" fmla="*/ 853874 w 1707748"/>
              <a:gd name="connsiteY2" fmla="*/ 1707748 h 1707748"/>
              <a:gd name="connsiteX3" fmla="*/ 0 w 1707748"/>
              <a:gd name="connsiteY3" fmla="*/ 853874 h 1707748"/>
              <a:gd name="connsiteX4" fmla="*/ 853874 w 1707748"/>
              <a:gd name="connsiteY4" fmla="*/ 0 h 170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48" h="1707748">
                <a:moveTo>
                  <a:pt x="853874" y="0"/>
                </a:moveTo>
                <a:cubicBezTo>
                  <a:pt x="1325456" y="0"/>
                  <a:pt x="1707748" y="382292"/>
                  <a:pt x="1707748" y="853874"/>
                </a:cubicBezTo>
                <a:cubicBezTo>
                  <a:pt x="1707748" y="1325456"/>
                  <a:pt x="1325456" y="1707748"/>
                  <a:pt x="853874" y="1707748"/>
                </a:cubicBezTo>
                <a:cubicBezTo>
                  <a:pt x="382292" y="1707748"/>
                  <a:pt x="0" y="1325456"/>
                  <a:pt x="0" y="853874"/>
                </a:cubicBezTo>
                <a:cubicBezTo>
                  <a:pt x="0" y="382292"/>
                  <a:pt x="382292" y="0"/>
                  <a:pt x="85387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4966700"/>
      </p:ext>
    </p:extLst>
  </p:cSld>
  <p:clrMapOvr>
    <a:masterClrMapping/>
  </p:clrMapOvr>
  <p:transition spd="slow"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516914" y="1016000"/>
            <a:ext cx="4688115" cy="2293257"/>
          </a:xfrm>
          <a:custGeom>
            <a:avLst/>
            <a:gdLst>
              <a:gd name="connsiteX0" fmla="*/ 382217 w 4688115"/>
              <a:gd name="connsiteY0" fmla="*/ 0 h 2293257"/>
              <a:gd name="connsiteX1" fmla="*/ 4305898 w 4688115"/>
              <a:gd name="connsiteY1" fmla="*/ 0 h 2293257"/>
              <a:gd name="connsiteX2" fmla="*/ 4688115 w 4688115"/>
              <a:gd name="connsiteY2" fmla="*/ 382217 h 2293257"/>
              <a:gd name="connsiteX3" fmla="*/ 4688115 w 4688115"/>
              <a:gd name="connsiteY3" fmla="*/ 1911040 h 2293257"/>
              <a:gd name="connsiteX4" fmla="*/ 4305898 w 4688115"/>
              <a:gd name="connsiteY4" fmla="*/ 2293257 h 2293257"/>
              <a:gd name="connsiteX5" fmla="*/ 382217 w 4688115"/>
              <a:gd name="connsiteY5" fmla="*/ 2293257 h 2293257"/>
              <a:gd name="connsiteX6" fmla="*/ 0 w 4688115"/>
              <a:gd name="connsiteY6" fmla="*/ 1911040 h 2293257"/>
              <a:gd name="connsiteX7" fmla="*/ 0 w 4688115"/>
              <a:gd name="connsiteY7" fmla="*/ 382217 h 2293257"/>
              <a:gd name="connsiteX8" fmla="*/ 382217 w 4688115"/>
              <a:gd name="connsiteY8" fmla="*/ 0 h 22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8115" h="2293257">
                <a:moveTo>
                  <a:pt x="382217" y="0"/>
                </a:moveTo>
                <a:lnTo>
                  <a:pt x="4305898" y="0"/>
                </a:lnTo>
                <a:cubicBezTo>
                  <a:pt x="4516991" y="0"/>
                  <a:pt x="4688115" y="171124"/>
                  <a:pt x="4688115" y="382217"/>
                </a:cubicBezTo>
                <a:lnTo>
                  <a:pt x="4688115" y="1911040"/>
                </a:lnTo>
                <a:cubicBezTo>
                  <a:pt x="4688115" y="2122133"/>
                  <a:pt x="4516991" y="2293257"/>
                  <a:pt x="4305898" y="2293257"/>
                </a:cubicBezTo>
                <a:lnTo>
                  <a:pt x="382217" y="2293257"/>
                </a:lnTo>
                <a:cubicBezTo>
                  <a:pt x="171124" y="2293257"/>
                  <a:pt x="0" y="2122133"/>
                  <a:pt x="0" y="1911040"/>
                </a:cubicBezTo>
                <a:lnTo>
                  <a:pt x="0" y="382217"/>
                </a:lnTo>
                <a:cubicBezTo>
                  <a:pt x="0" y="171124"/>
                  <a:pt x="171124" y="0"/>
                  <a:pt x="382217" y="0"/>
                </a:cubicBezTo>
                <a:close/>
              </a:path>
            </a:pathLst>
          </a:custGeom>
        </p:spPr>
        <p:txBody>
          <a:bodyPr wrap="square">
            <a:noAutofit/>
          </a:bodyPr>
          <a:lstStyle/>
          <a:p>
            <a:endParaRPr lang="en-US"/>
          </a:p>
        </p:txBody>
      </p:sp>
      <p:sp>
        <p:nvSpPr>
          <p:cNvPr id="9" name="Picture Placeholder 8"/>
          <p:cNvSpPr>
            <a:spLocks noGrp="1"/>
          </p:cNvSpPr>
          <p:nvPr>
            <p:ph type="pic" sz="quarter" idx="11"/>
          </p:nvPr>
        </p:nvSpPr>
        <p:spPr>
          <a:xfrm>
            <a:off x="6516914" y="3567894"/>
            <a:ext cx="4688115" cy="2293257"/>
          </a:xfrm>
          <a:custGeom>
            <a:avLst/>
            <a:gdLst>
              <a:gd name="connsiteX0" fmla="*/ 382217 w 4688115"/>
              <a:gd name="connsiteY0" fmla="*/ 0 h 2293257"/>
              <a:gd name="connsiteX1" fmla="*/ 4305898 w 4688115"/>
              <a:gd name="connsiteY1" fmla="*/ 0 h 2293257"/>
              <a:gd name="connsiteX2" fmla="*/ 4688115 w 4688115"/>
              <a:gd name="connsiteY2" fmla="*/ 382217 h 2293257"/>
              <a:gd name="connsiteX3" fmla="*/ 4688115 w 4688115"/>
              <a:gd name="connsiteY3" fmla="*/ 1911040 h 2293257"/>
              <a:gd name="connsiteX4" fmla="*/ 4305898 w 4688115"/>
              <a:gd name="connsiteY4" fmla="*/ 2293257 h 2293257"/>
              <a:gd name="connsiteX5" fmla="*/ 382217 w 4688115"/>
              <a:gd name="connsiteY5" fmla="*/ 2293257 h 2293257"/>
              <a:gd name="connsiteX6" fmla="*/ 0 w 4688115"/>
              <a:gd name="connsiteY6" fmla="*/ 1911040 h 2293257"/>
              <a:gd name="connsiteX7" fmla="*/ 0 w 4688115"/>
              <a:gd name="connsiteY7" fmla="*/ 382217 h 2293257"/>
              <a:gd name="connsiteX8" fmla="*/ 382217 w 4688115"/>
              <a:gd name="connsiteY8" fmla="*/ 0 h 22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8115" h="2293257">
                <a:moveTo>
                  <a:pt x="382217" y="0"/>
                </a:moveTo>
                <a:lnTo>
                  <a:pt x="4305898" y="0"/>
                </a:lnTo>
                <a:cubicBezTo>
                  <a:pt x="4516991" y="0"/>
                  <a:pt x="4688115" y="171124"/>
                  <a:pt x="4688115" y="382217"/>
                </a:cubicBezTo>
                <a:lnTo>
                  <a:pt x="4688115" y="1911040"/>
                </a:lnTo>
                <a:cubicBezTo>
                  <a:pt x="4688115" y="2122133"/>
                  <a:pt x="4516991" y="2293257"/>
                  <a:pt x="4305898" y="2293257"/>
                </a:cubicBezTo>
                <a:lnTo>
                  <a:pt x="382217" y="2293257"/>
                </a:lnTo>
                <a:cubicBezTo>
                  <a:pt x="171124" y="2293257"/>
                  <a:pt x="0" y="2122133"/>
                  <a:pt x="0" y="1911040"/>
                </a:cubicBezTo>
                <a:lnTo>
                  <a:pt x="0" y="382217"/>
                </a:lnTo>
                <a:cubicBezTo>
                  <a:pt x="0" y="171124"/>
                  <a:pt x="171124" y="0"/>
                  <a:pt x="38221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73902327"/>
      </p:ext>
    </p:extLst>
  </p:cSld>
  <p:clrMapOvr>
    <a:masterClrMapping/>
  </p:clrMapOvr>
  <p:transition spd="slow"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983784"/>
            <a:ext cx="3487390" cy="4890430"/>
          </a:xfrm>
          <a:custGeom>
            <a:avLst/>
            <a:gdLst>
              <a:gd name="connsiteX0" fmla="*/ 1042175 w 3487390"/>
              <a:gd name="connsiteY0" fmla="*/ 0 h 4890430"/>
              <a:gd name="connsiteX1" fmla="*/ 3487390 w 3487390"/>
              <a:gd name="connsiteY1" fmla="*/ 2445215 h 4890430"/>
              <a:gd name="connsiteX2" fmla="*/ 1042175 w 3487390"/>
              <a:gd name="connsiteY2" fmla="*/ 4890430 h 4890430"/>
              <a:gd name="connsiteX3" fmla="*/ 90387 w 3487390"/>
              <a:gd name="connsiteY3" fmla="*/ 4698273 h 4890430"/>
              <a:gd name="connsiteX4" fmla="*/ 0 w 3487390"/>
              <a:gd name="connsiteY4" fmla="*/ 4654731 h 4890430"/>
              <a:gd name="connsiteX5" fmla="*/ 0 w 3487390"/>
              <a:gd name="connsiteY5" fmla="*/ 235699 h 4890430"/>
              <a:gd name="connsiteX6" fmla="*/ 90387 w 3487390"/>
              <a:gd name="connsiteY6" fmla="*/ 192157 h 4890430"/>
              <a:gd name="connsiteX7" fmla="*/ 1042175 w 3487390"/>
              <a:gd name="connsiteY7" fmla="*/ 0 h 48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390" h="4890430">
                <a:moveTo>
                  <a:pt x="1042175" y="0"/>
                </a:moveTo>
                <a:cubicBezTo>
                  <a:pt x="2392630" y="0"/>
                  <a:pt x="3487390" y="1094760"/>
                  <a:pt x="3487390" y="2445215"/>
                </a:cubicBezTo>
                <a:cubicBezTo>
                  <a:pt x="3487390" y="3795670"/>
                  <a:pt x="2392630" y="4890430"/>
                  <a:pt x="1042175" y="4890430"/>
                </a:cubicBezTo>
                <a:cubicBezTo>
                  <a:pt x="704561" y="4890430"/>
                  <a:pt x="382929" y="4822008"/>
                  <a:pt x="90387" y="4698273"/>
                </a:cubicBezTo>
                <a:lnTo>
                  <a:pt x="0" y="4654731"/>
                </a:lnTo>
                <a:lnTo>
                  <a:pt x="0" y="235699"/>
                </a:lnTo>
                <a:lnTo>
                  <a:pt x="90387" y="192157"/>
                </a:lnTo>
                <a:cubicBezTo>
                  <a:pt x="382929" y="68423"/>
                  <a:pt x="704561" y="0"/>
                  <a:pt x="1042175" y="0"/>
                </a:cubicBezTo>
                <a:close/>
              </a:path>
            </a:pathLst>
          </a:custGeom>
        </p:spPr>
        <p:txBody>
          <a:bodyPr wrap="square">
            <a:noAutofit/>
          </a:bodyPr>
          <a:lstStyle/>
          <a:p>
            <a:endParaRPr lang="en-US"/>
          </a:p>
        </p:txBody>
      </p:sp>
      <p:sp>
        <p:nvSpPr>
          <p:cNvPr id="9" name="Picture Placeholder 8"/>
          <p:cNvSpPr>
            <a:spLocks noGrp="1"/>
          </p:cNvSpPr>
          <p:nvPr>
            <p:ph type="pic" sz="quarter" idx="11"/>
          </p:nvPr>
        </p:nvSpPr>
        <p:spPr>
          <a:xfrm>
            <a:off x="8704610" y="983784"/>
            <a:ext cx="3487390" cy="4890430"/>
          </a:xfrm>
          <a:custGeom>
            <a:avLst/>
            <a:gdLst>
              <a:gd name="connsiteX0" fmla="*/ 2445215 w 3487390"/>
              <a:gd name="connsiteY0" fmla="*/ 0 h 4890430"/>
              <a:gd name="connsiteX1" fmla="*/ 3397003 w 3487390"/>
              <a:gd name="connsiteY1" fmla="*/ 192157 h 4890430"/>
              <a:gd name="connsiteX2" fmla="*/ 3487390 w 3487390"/>
              <a:gd name="connsiteY2" fmla="*/ 235699 h 4890430"/>
              <a:gd name="connsiteX3" fmla="*/ 3487390 w 3487390"/>
              <a:gd name="connsiteY3" fmla="*/ 4654731 h 4890430"/>
              <a:gd name="connsiteX4" fmla="*/ 3397003 w 3487390"/>
              <a:gd name="connsiteY4" fmla="*/ 4698273 h 4890430"/>
              <a:gd name="connsiteX5" fmla="*/ 2445215 w 3487390"/>
              <a:gd name="connsiteY5" fmla="*/ 4890430 h 4890430"/>
              <a:gd name="connsiteX6" fmla="*/ 0 w 3487390"/>
              <a:gd name="connsiteY6" fmla="*/ 2445215 h 4890430"/>
              <a:gd name="connsiteX7" fmla="*/ 2445215 w 3487390"/>
              <a:gd name="connsiteY7" fmla="*/ 0 h 48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390" h="4890430">
                <a:moveTo>
                  <a:pt x="2445215" y="0"/>
                </a:moveTo>
                <a:cubicBezTo>
                  <a:pt x="2782829" y="0"/>
                  <a:pt x="3104462" y="68423"/>
                  <a:pt x="3397003" y="192157"/>
                </a:cubicBezTo>
                <a:lnTo>
                  <a:pt x="3487390" y="235699"/>
                </a:lnTo>
                <a:lnTo>
                  <a:pt x="3487390" y="4654731"/>
                </a:lnTo>
                <a:lnTo>
                  <a:pt x="3397003" y="4698273"/>
                </a:lnTo>
                <a:cubicBezTo>
                  <a:pt x="3104462" y="4822008"/>
                  <a:pt x="2782829" y="4890430"/>
                  <a:pt x="2445215" y="4890430"/>
                </a:cubicBezTo>
                <a:cubicBezTo>
                  <a:pt x="1094760" y="4890430"/>
                  <a:pt x="0" y="3795670"/>
                  <a:pt x="0" y="2445215"/>
                </a:cubicBezTo>
                <a:cubicBezTo>
                  <a:pt x="0" y="1094760"/>
                  <a:pt x="1094760" y="0"/>
                  <a:pt x="244521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476025046"/>
      </p:ext>
    </p:extLst>
  </p:cSld>
  <p:clrMapOvr>
    <a:masterClrMapping/>
  </p:clrMapOvr>
  <p:transition spd="slow"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F69F481-7BE7-47A6-A297-2161EC4E5771}"/>
              </a:ext>
            </a:extLst>
          </p:cNvPr>
          <p:cNvSpPr>
            <a:spLocks noGrp="1"/>
          </p:cNvSpPr>
          <p:nvPr>
            <p:ph type="pic" sz="quarter" idx="10"/>
          </p:nvPr>
        </p:nvSpPr>
        <p:spPr>
          <a:xfrm>
            <a:off x="1100908" y="2759550"/>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5" name="Picture Placeholder 14">
            <a:extLst>
              <a:ext uri="{FF2B5EF4-FFF2-40B4-BE49-F238E27FC236}">
                <a16:creationId xmlns:a16="http://schemas.microsoft.com/office/drawing/2014/main" id="{348CE203-5569-4D36-AAB9-3973FA142AEE}"/>
              </a:ext>
            </a:extLst>
          </p:cNvPr>
          <p:cNvSpPr>
            <a:spLocks noGrp="1"/>
          </p:cNvSpPr>
          <p:nvPr>
            <p:ph type="pic" sz="quarter" idx="11"/>
          </p:nvPr>
        </p:nvSpPr>
        <p:spPr>
          <a:xfrm>
            <a:off x="4669244" y="2759549"/>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8" name="Picture Placeholder 17">
            <a:extLst>
              <a:ext uri="{FF2B5EF4-FFF2-40B4-BE49-F238E27FC236}">
                <a16:creationId xmlns:a16="http://schemas.microsoft.com/office/drawing/2014/main" id="{8E09C108-2B40-482D-8C25-14FB9B975776}"/>
              </a:ext>
            </a:extLst>
          </p:cNvPr>
          <p:cNvSpPr>
            <a:spLocks noGrp="1"/>
          </p:cNvSpPr>
          <p:nvPr>
            <p:ph type="pic" sz="quarter" idx="12"/>
          </p:nvPr>
        </p:nvSpPr>
        <p:spPr>
          <a:xfrm>
            <a:off x="8237583" y="2759549"/>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639135329"/>
      </p:ext>
    </p:extLst>
  </p:cSld>
  <p:clrMapOvr>
    <a:masterClrMapping/>
  </p:clrMapOvr>
  <p:transition spd="slow"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652758" y="1010958"/>
            <a:ext cx="4867128" cy="4867128"/>
          </a:xfrm>
          <a:custGeom>
            <a:avLst/>
            <a:gdLst>
              <a:gd name="connsiteX0" fmla="*/ 2433564 w 4867128"/>
              <a:gd name="connsiteY0" fmla="*/ 0 h 4867128"/>
              <a:gd name="connsiteX1" fmla="*/ 4867128 w 4867128"/>
              <a:gd name="connsiteY1" fmla="*/ 2433564 h 4867128"/>
              <a:gd name="connsiteX2" fmla="*/ 2433564 w 4867128"/>
              <a:gd name="connsiteY2" fmla="*/ 4867128 h 4867128"/>
              <a:gd name="connsiteX3" fmla="*/ 0 w 4867128"/>
              <a:gd name="connsiteY3" fmla="*/ 2433564 h 4867128"/>
              <a:gd name="connsiteX4" fmla="*/ 2433564 w 4867128"/>
              <a:gd name="connsiteY4" fmla="*/ 0 h 486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128" h="4867128">
                <a:moveTo>
                  <a:pt x="2433564" y="0"/>
                </a:moveTo>
                <a:cubicBezTo>
                  <a:pt x="3777584" y="0"/>
                  <a:pt x="4867128" y="1089544"/>
                  <a:pt x="4867128" y="2433564"/>
                </a:cubicBezTo>
                <a:cubicBezTo>
                  <a:pt x="4867128" y="3777584"/>
                  <a:pt x="3777584" y="4867128"/>
                  <a:pt x="2433564" y="4867128"/>
                </a:cubicBezTo>
                <a:cubicBezTo>
                  <a:pt x="1089544" y="4867128"/>
                  <a:pt x="0" y="3777584"/>
                  <a:pt x="0" y="2433564"/>
                </a:cubicBezTo>
                <a:cubicBezTo>
                  <a:pt x="0" y="1089544"/>
                  <a:pt x="1089544" y="0"/>
                  <a:pt x="24335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4885827"/>
      </p:ext>
    </p:extLst>
  </p:cSld>
  <p:clrMapOvr>
    <a:masterClrMapping/>
  </p:clrMapOvr>
  <p:transition spd="slow"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
        <p:nvSpPr>
          <p:cNvPr id="5" name="Picture Placeholder 4"/>
          <p:cNvSpPr>
            <a:spLocks noGrp="1"/>
          </p:cNvSpPr>
          <p:nvPr>
            <p:ph type="pic" sz="quarter" idx="10"/>
          </p:nvPr>
        </p:nvSpPr>
        <p:spPr>
          <a:xfrm>
            <a:off x="1268307" y="2496462"/>
            <a:ext cx="9666515" cy="2497355"/>
          </a:xfrm>
          <a:custGeom>
            <a:avLst/>
            <a:gdLst>
              <a:gd name="connsiteX0" fmla="*/ 416234 w 9666515"/>
              <a:gd name="connsiteY0" fmla="*/ 0 h 2497355"/>
              <a:gd name="connsiteX1" fmla="*/ 9250281 w 9666515"/>
              <a:gd name="connsiteY1" fmla="*/ 0 h 2497355"/>
              <a:gd name="connsiteX2" fmla="*/ 9666515 w 9666515"/>
              <a:gd name="connsiteY2" fmla="*/ 416234 h 2497355"/>
              <a:gd name="connsiteX3" fmla="*/ 9666515 w 9666515"/>
              <a:gd name="connsiteY3" fmla="*/ 2081121 h 2497355"/>
              <a:gd name="connsiteX4" fmla="*/ 9250281 w 9666515"/>
              <a:gd name="connsiteY4" fmla="*/ 2497355 h 2497355"/>
              <a:gd name="connsiteX5" fmla="*/ 416234 w 9666515"/>
              <a:gd name="connsiteY5" fmla="*/ 2497355 h 2497355"/>
              <a:gd name="connsiteX6" fmla="*/ 0 w 9666515"/>
              <a:gd name="connsiteY6" fmla="*/ 2081121 h 2497355"/>
              <a:gd name="connsiteX7" fmla="*/ 0 w 9666515"/>
              <a:gd name="connsiteY7" fmla="*/ 416234 h 2497355"/>
              <a:gd name="connsiteX8" fmla="*/ 416234 w 9666515"/>
              <a:gd name="connsiteY8" fmla="*/ 0 h 24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6515" h="2497355">
                <a:moveTo>
                  <a:pt x="416234" y="0"/>
                </a:moveTo>
                <a:lnTo>
                  <a:pt x="9250281" y="0"/>
                </a:lnTo>
                <a:cubicBezTo>
                  <a:pt x="9480161" y="0"/>
                  <a:pt x="9666515" y="186354"/>
                  <a:pt x="9666515" y="416234"/>
                </a:cubicBezTo>
                <a:lnTo>
                  <a:pt x="9666515" y="2081121"/>
                </a:lnTo>
                <a:cubicBezTo>
                  <a:pt x="9666515" y="2311001"/>
                  <a:pt x="9480161" y="2497355"/>
                  <a:pt x="9250281" y="2497355"/>
                </a:cubicBezTo>
                <a:lnTo>
                  <a:pt x="416234" y="2497355"/>
                </a:lnTo>
                <a:cubicBezTo>
                  <a:pt x="186354" y="2497355"/>
                  <a:pt x="0" y="2311001"/>
                  <a:pt x="0" y="2081121"/>
                </a:cubicBezTo>
                <a:lnTo>
                  <a:pt x="0" y="416234"/>
                </a:lnTo>
                <a:cubicBezTo>
                  <a:pt x="0" y="186354"/>
                  <a:pt x="186354" y="0"/>
                  <a:pt x="4162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80682398"/>
      </p:ext>
    </p:extLst>
  </p:cSld>
  <p:clrMapOvr>
    <a:masterClrMapping/>
  </p:clrMapOvr>
  <p:transition spd="slow"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323350" y="2599763"/>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3764405" y="2599762"/>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205460" y="2599761"/>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8646515" y="2599760"/>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24" name="Picture Placeholder 23"/>
          <p:cNvSpPr>
            <a:spLocks noGrp="1"/>
          </p:cNvSpPr>
          <p:nvPr>
            <p:ph type="pic" sz="quarter" idx="14"/>
          </p:nvPr>
        </p:nvSpPr>
        <p:spPr>
          <a:xfrm>
            <a:off x="1323350" y="4357012"/>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27" name="Picture Placeholder 26"/>
          <p:cNvSpPr>
            <a:spLocks noGrp="1"/>
          </p:cNvSpPr>
          <p:nvPr>
            <p:ph type="pic" sz="quarter" idx="15"/>
          </p:nvPr>
        </p:nvSpPr>
        <p:spPr>
          <a:xfrm>
            <a:off x="3764405" y="4357011"/>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30" name="Picture Placeholder 29"/>
          <p:cNvSpPr>
            <a:spLocks noGrp="1"/>
          </p:cNvSpPr>
          <p:nvPr>
            <p:ph type="pic" sz="quarter" idx="16"/>
          </p:nvPr>
        </p:nvSpPr>
        <p:spPr>
          <a:xfrm>
            <a:off x="6205460" y="4357010"/>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
        <p:nvSpPr>
          <p:cNvPr id="33" name="Picture Placeholder 32"/>
          <p:cNvSpPr>
            <a:spLocks noGrp="1"/>
          </p:cNvSpPr>
          <p:nvPr>
            <p:ph type="pic" sz="quarter" idx="17"/>
          </p:nvPr>
        </p:nvSpPr>
        <p:spPr>
          <a:xfrm>
            <a:off x="8646515" y="4357010"/>
            <a:ext cx="2244851" cy="1583601"/>
          </a:xfrm>
          <a:custGeom>
            <a:avLst/>
            <a:gdLst>
              <a:gd name="connsiteX0" fmla="*/ 263939 w 2244851"/>
              <a:gd name="connsiteY0" fmla="*/ 0 h 1583601"/>
              <a:gd name="connsiteX1" fmla="*/ 1980912 w 2244851"/>
              <a:gd name="connsiteY1" fmla="*/ 0 h 1583601"/>
              <a:gd name="connsiteX2" fmla="*/ 2244851 w 2244851"/>
              <a:gd name="connsiteY2" fmla="*/ 263939 h 1583601"/>
              <a:gd name="connsiteX3" fmla="*/ 2244851 w 2244851"/>
              <a:gd name="connsiteY3" fmla="*/ 1319662 h 1583601"/>
              <a:gd name="connsiteX4" fmla="*/ 1980912 w 2244851"/>
              <a:gd name="connsiteY4" fmla="*/ 1583601 h 1583601"/>
              <a:gd name="connsiteX5" fmla="*/ 263939 w 2244851"/>
              <a:gd name="connsiteY5" fmla="*/ 1583601 h 1583601"/>
              <a:gd name="connsiteX6" fmla="*/ 0 w 2244851"/>
              <a:gd name="connsiteY6" fmla="*/ 1319662 h 1583601"/>
              <a:gd name="connsiteX7" fmla="*/ 0 w 2244851"/>
              <a:gd name="connsiteY7" fmla="*/ 263939 h 1583601"/>
              <a:gd name="connsiteX8" fmla="*/ 263939 w 2244851"/>
              <a:gd name="connsiteY8" fmla="*/ 0 h 15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851" h="1583601">
                <a:moveTo>
                  <a:pt x="263939" y="0"/>
                </a:moveTo>
                <a:lnTo>
                  <a:pt x="1980912" y="0"/>
                </a:lnTo>
                <a:cubicBezTo>
                  <a:pt x="2126681" y="0"/>
                  <a:pt x="2244851" y="118170"/>
                  <a:pt x="2244851" y="263939"/>
                </a:cubicBezTo>
                <a:lnTo>
                  <a:pt x="2244851" y="1319662"/>
                </a:lnTo>
                <a:cubicBezTo>
                  <a:pt x="2244851" y="1465431"/>
                  <a:pt x="2126681" y="1583601"/>
                  <a:pt x="1980912" y="1583601"/>
                </a:cubicBezTo>
                <a:lnTo>
                  <a:pt x="263939" y="1583601"/>
                </a:lnTo>
                <a:cubicBezTo>
                  <a:pt x="118170" y="1583601"/>
                  <a:pt x="0" y="1465431"/>
                  <a:pt x="0" y="1319662"/>
                </a:cubicBezTo>
                <a:lnTo>
                  <a:pt x="0" y="263939"/>
                </a:lnTo>
                <a:cubicBezTo>
                  <a:pt x="0" y="118170"/>
                  <a:pt x="118170" y="0"/>
                  <a:pt x="26393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307667"/>
      </p:ext>
    </p:extLst>
  </p:cSld>
  <p:clrMapOvr>
    <a:masterClrMapping/>
  </p:clrMapOvr>
  <p:transition spd="slow"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104409"/>
      </p:ext>
    </p:extLst>
  </p:cSld>
  <p:clrMapOvr>
    <a:masterClrMapping/>
  </p:clrMapOvr>
  <p:transition spd="slow"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685208"/>
      </p:ext>
    </p:extLst>
  </p:cSld>
  <p:clrMapOvr>
    <a:masterClrMapping/>
  </p:clrMapOvr>
  <p:transition spd="slow" advClick="0">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8214"/>
      </p:ext>
    </p:extLst>
  </p:cSld>
  <p:clrMapOvr>
    <a:masterClrMapping/>
  </p:clrMapOvr>
  <p:transition spd="slow"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31807"/>
      </p:ext>
    </p:extLst>
  </p:cSld>
  <p:clrMapOvr>
    <a:masterClrMapping/>
  </p:clrMapOvr>
  <p:transition spd="slow"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103544"/>
      </p:ext>
    </p:extLst>
  </p:cSld>
  <p:clrMapOvr>
    <a:masterClrMapping/>
  </p:clrMapOvr>
  <p:transition spd="slow"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20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73727F-22D6-4830-AC87-1B85F62A54C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3B193-EDF7-4F8C-AD06-28F58AC13369}" type="slidenum">
              <a:rPr lang="en-US" smtClean="0"/>
              <a:t>‹#›</a:t>
            </a:fld>
            <a:endParaRPr lang="en-US"/>
          </a:p>
        </p:txBody>
      </p:sp>
    </p:spTree>
    <p:extLst>
      <p:ext uri="{BB962C8B-B14F-4D97-AF65-F5344CB8AC3E}">
        <p14:creationId xmlns:p14="http://schemas.microsoft.com/office/powerpoint/2010/main" val="1521985247"/>
      </p:ext>
    </p:extLst>
  </p:cSld>
  <p:clrMapOvr>
    <a:masterClrMapping/>
  </p:clrMapOvr>
  <p:transition spd="slow"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73727F-22D6-4830-AC87-1B85F62A54C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3B193-EDF7-4F8C-AD06-28F58AC13369}" type="slidenum">
              <a:rPr lang="en-US" smtClean="0"/>
              <a:t>‹#›</a:t>
            </a:fld>
            <a:endParaRPr lang="en-US"/>
          </a:p>
        </p:txBody>
      </p:sp>
    </p:spTree>
    <p:extLst>
      <p:ext uri="{BB962C8B-B14F-4D97-AF65-F5344CB8AC3E}">
        <p14:creationId xmlns:p14="http://schemas.microsoft.com/office/powerpoint/2010/main" val="4223601341"/>
      </p:ext>
    </p:extLst>
  </p:cSld>
  <p:clrMapOvr>
    <a:masterClrMapping/>
  </p:clrMapOvr>
  <p:transition spd="slow"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FFCB989-133E-4E5C-B9AF-32B3590E72C4}"/>
              </a:ext>
            </a:extLst>
          </p:cNvPr>
          <p:cNvSpPr>
            <a:spLocks noGrp="1"/>
          </p:cNvSpPr>
          <p:nvPr>
            <p:ph type="pic" sz="quarter" idx="10"/>
          </p:nvPr>
        </p:nvSpPr>
        <p:spPr>
          <a:xfrm>
            <a:off x="329883" y="283369"/>
            <a:ext cx="5312407" cy="6291260"/>
          </a:xfrm>
          <a:custGeom>
            <a:avLst/>
            <a:gdLst>
              <a:gd name="connsiteX0" fmla="*/ 0 w 5312407"/>
              <a:gd name="connsiteY0" fmla="*/ 0 h 6291260"/>
              <a:gd name="connsiteX1" fmla="*/ 5312407 w 5312407"/>
              <a:gd name="connsiteY1" fmla="*/ 0 h 6291260"/>
              <a:gd name="connsiteX2" fmla="*/ 5312407 w 5312407"/>
              <a:gd name="connsiteY2" fmla="*/ 6291260 h 6291260"/>
              <a:gd name="connsiteX3" fmla="*/ 0 w 5312407"/>
              <a:gd name="connsiteY3" fmla="*/ 6291260 h 6291260"/>
            </a:gdLst>
            <a:ahLst/>
            <a:cxnLst>
              <a:cxn ang="0">
                <a:pos x="connsiteX0" y="connsiteY0"/>
              </a:cxn>
              <a:cxn ang="0">
                <a:pos x="connsiteX1" y="connsiteY1"/>
              </a:cxn>
              <a:cxn ang="0">
                <a:pos x="connsiteX2" y="connsiteY2"/>
              </a:cxn>
              <a:cxn ang="0">
                <a:pos x="connsiteX3" y="connsiteY3"/>
              </a:cxn>
            </a:cxnLst>
            <a:rect l="l" t="t" r="r" b="b"/>
            <a:pathLst>
              <a:path w="5312407" h="6291260">
                <a:moveTo>
                  <a:pt x="0" y="0"/>
                </a:moveTo>
                <a:lnTo>
                  <a:pt x="5312407" y="0"/>
                </a:lnTo>
                <a:lnTo>
                  <a:pt x="5312407" y="6291260"/>
                </a:lnTo>
                <a:lnTo>
                  <a:pt x="0" y="629126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433587842"/>
      </p:ext>
    </p:extLst>
  </p:cSld>
  <p:clrMapOvr>
    <a:masterClrMapping/>
  </p:clrMapOvr>
  <p:transition spd="slow"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200716"/>
      </p:ext>
    </p:extLst>
  </p:cSld>
  <p:clrMapOvr>
    <a:masterClrMapping/>
  </p:clrMapOvr>
  <p:transition spd="slow"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3727F-22D6-4830-AC87-1B85F62A54C7}" type="datetimeFigureOut">
              <a:rPr lang="en-US" smtClean="0"/>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A3B193-EDF7-4F8C-AD06-28F58AC13369}" type="slidenum">
              <a:rPr lang="en-US" smtClean="0"/>
              <a:t>‹#›</a:t>
            </a:fld>
            <a:endParaRPr lang="en-US"/>
          </a:p>
        </p:txBody>
      </p:sp>
    </p:spTree>
    <p:extLst>
      <p:ext uri="{BB962C8B-B14F-4D97-AF65-F5344CB8AC3E}">
        <p14:creationId xmlns:p14="http://schemas.microsoft.com/office/powerpoint/2010/main" val="3587427146"/>
      </p:ext>
    </p:extLst>
  </p:cSld>
  <p:clrMapOvr>
    <a:masterClrMapping/>
  </p:clrMapOvr>
  <p:transition spd="slow"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915369"/>
      </p:ext>
    </p:extLst>
  </p:cSld>
  <p:clrMapOvr>
    <a:masterClrMapping/>
  </p:clrMapOvr>
  <p:transition spd="slow"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2" name="Picture Placeholder 13"/>
          <p:cNvSpPr>
            <a:spLocks noGrp="1"/>
          </p:cNvSpPr>
          <p:nvPr>
            <p:ph type="pic" sz="quarter" idx="16"/>
          </p:nvPr>
        </p:nvSpPr>
        <p:spPr>
          <a:xfrm>
            <a:off x="990695" y="0"/>
            <a:ext cx="4896694" cy="1749287"/>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4" name="Picture Placeholder 13"/>
          <p:cNvSpPr>
            <a:spLocks noGrp="1"/>
          </p:cNvSpPr>
          <p:nvPr>
            <p:ph type="pic" sz="quarter" idx="18"/>
          </p:nvPr>
        </p:nvSpPr>
        <p:spPr>
          <a:xfrm>
            <a:off x="990695" y="1861929"/>
            <a:ext cx="4896694" cy="1749287"/>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5" name="Picture Placeholder 13"/>
          <p:cNvSpPr>
            <a:spLocks noGrp="1"/>
          </p:cNvSpPr>
          <p:nvPr>
            <p:ph type="pic" sz="quarter" idx="19"/>
          </p:nvPr>
        </p:nvSpPr>
        <p:spPr>
          <a:xfrm>
            <a:off x="6006643" y="-1"/>
            <a:ext cx="4896694" cy="1749287"/>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6" name="Picture Placeholder 13"/>
          <p:cNvSpPr>
            <a:spLocks noGrp="1"/>
          </p:cNvSpPr>
          <p:nvPr>
            <p:ph type="pic" sz="quarter" idx="20"/>
          </p:nvPr>
        </p:nvSpPr>
        <p:spPr>
          <a:xfrm>
            <a:off x="6006643" y="1861930"/>
            <a:ext cx="4896694" cy="1749287"/>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937348296"/>
      </p:ext>
    </p:extLst>
  </p:cSld>
  <p:clrMapOvr>
    <a:masterClrMapping/>
  </p:clrMapOvr>
  <p:transition spd="slow"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AC1756C8-4605-4D18-84DF-39A8E691E7B3}"/>
              </a:ext>
            </a:extLst>
          </p:cNvPr>
          <p:cNvSpPr>
            <a:spLocks noGrp="1"/>
          </p:cNvSpPr>
          <p:nvPr>
            <p:ph type="pic" sz="quarter" idx="10"/>
          </p:nvPr>
        </p:nvSpPr>
        <p:spPr>
          <a:xfrm>
            <a:off x="1100908" y="1049621"/>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8" name="Picture Placeholder 17">
            <a:extLst>
              <a:ext uri="{FF2B5EF4-FFF2-40B4-BE49-F238E27FC236}">
                <a16:creationId xmlns:a16="http://schemas.microsoft.com/office/drawing/2014/main" id="{2FA92173-D729-4B89-A721-35ABD0509CF0}"/>
              </a:ext>
            </a:extLst>
          </p:cNvPr>
          <p:cNvSpPr>
            <a:spLocks noGrp="1"/>
          </p:cNvSpPr>
          <p:nvPr>
            <p:ph type="pic" sz="quarter" idx="11"/>
          </p:nvPr>
        </p:nvSpPr>
        <p:spPr>
          <a:xfrm>
            <a:off x="4669245" y="1049622"/>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1" name="Picture Placeholder 20">
            <a:extLst>
              <a:ext uri="{FF2B5EF4-FFF2-40B4-BE49-F238E27FC236}">
                <a16:creationId xmlns:a16="http://schemas.microsoft.com/office/drawing/2014/main" id="{4A619D9E-B6B4-4CE6-BD34-050B66557FC6}"/>
              </a:ext>
            </a:extLst>
          </p:cNvPr>
          <p:cNvSpPr>
            <a:spLocks noGrp="1"/>
          </p:cNvSpPr>
          <p:nvPr>
            <p:ph type="pic" sz="quarter" idx="12"/>
          </p:nvPr>
        </p:nvSpPr>
        <p:spPr>
          <a:xfrm>
            <a:off x="8237582" y="1049621"/>
            <a:ext cx="2853510" cy="2792218"/>
          </a:xfrm>
          <a:custGeom>
            <a:avLst/>
            <a:gdLst>
              <a:gd name="connsiteX0" fmla="*/ 0 w 2853510"/>
              <a:gd name="connsiteY0" fmla="*/ 0 h 2792218"/>
              <a:gd name="connsiteX1" fmla="*/ 2853510 w 2853510"/>
              <a:gd name="connsiteY1" fmla="*/ 0 h 2792218"/>
              <a:gd name="connsiteX2" fmla="*/ 2853510 w 2853510"/>
              <a:gd name="connsiteY2" fmla="*/ 2792218 h 2792218"/>
              <a:gd name="connsiteX3" fmla="*/ 0 w 2853510"/>
              <a:gd name="connsiteY3" fmla="*/ 2792218 h 2792218"/>
            </a:gdLst>
            <a:ahLst/>
            <a:cxnLst>
              <a:cxn ang="0">
                <a:pos x="connsiteX0" y="connsiteY0"/>
              </a:cxn>
              <a:cxn ang="0">
                <a:pos x="connsiteX1" y="connsiteY1"/>
              </a:cxn>
              <a:cxn ang="0">
                <a:pos x="connsiteX2" y="connsiteY2"/>
              </a:cxn>
              <a:cxn ang="0">
                <a:pos x="connsiteX3" y="connsiteY3"/>
              </a:cxn>
            </a:cxnLst>
            <a:rect l="l" t="t" r="r" b="b"/>
            <a:pathLst>
              <a:path w="2853510" h="2792218">
                <a:moveTo>
                  <a:pt x="0" y="0"/>
                </a:moveTo>
                <a:lnTo>
                  <a:pt x="2853510" y="0"/>
                </a:lnTo>
                <a:lnTo>
                  <a:pt x="2853510" y="2792218"/>
                </a:lnTo>
                <a:lnTo>
                  <a:pt x="0" y="2792218"/>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614265217"/>
      </p:ext>
    </p:extLst>
  </p:cSld>
  <p:clrMapOvr>
    <a:masterClrMapping/>
  </p:clrMapOvr>
  <p:transition spd="slow"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76FC730-1D0F-4522-B12F-D04DD91DAE73}"/>
              </a:ext>
            </a:extLst>
          </p:cNvPr>
          <p:cNvSpPr>
            <a:spLocks noGrp="1"/>
          </p:cNvSpPr>
          <p:nvPr>
            <p:ph type="pic" sz="quarter" idx="10"/>
          </p:nvPr>
        </p:nvSpPr>
        <p:spPr>
          <a:xfrm>
            <a:off x="6095999" y="884657"/>
            <a:ext cx="4662741" cy="5088680"/>
          </a:xfrm>
          <a:custGeom>
            <a:avLst/>
            <a:gdLst>
              <a:gd name="connsiteX0" fmla="*/ 0 w 4662741"/>
              <a:gd name="connsiteY0" fmla="*/ 0 h 5088680"/>
              <a:gd name="connsiteX1" fmla="*/ 4662741 w 4662741"/>
              <a:gd name="connsiteY1" fmla="*/ 0 h 5088680"/>
              <a:gd name="connsiteX2" fmla="*/ 4662741 w 4662741"/>
              <a:gd name="connsiteY2" fmla="*/ 5088680 h 5088680"/>
              <a:gd name="connsiteX3" fmla="*/ 0 w 4662741"/>
              <a:gd name="connsiteY3" fmla="*/ 5088680 h 5088680"/>
            </a:gdLst>
            <a:ahLst/>
            <a:cxnLst>
              <a:cxn ang="0">
                <a:pos x="connsiteX0" y="connsiteY0"/>
              </a:cxn>
              <a:cxn ang="0">
                <a:pos x="connsiteX1" y="connsiteY1"/>
              </a:cxn>
              <a:cxn ang="0">
                <a:pos x="connsiteX2" y="connsiteY2"/>
              </a:cxn>
              <a:cxn ang="0">
                <a:pos x="connsiteX3" y="connsiteY3"/>
              </a:cxn>
            </a:cxnLst>
            <a:rect l="l" t="t" r="r" b="b"/>
            <a:pathLst>
              <a:path w="4662741" h="5088680">
                <a:moveTo>
                  <a:pt x="0" y="0"/>
                </a:moveTo>
                <a:lnTo>
                  <a:pt x="4662741" y="0"/>
                </a:lnTo>
                <a:lnTo>
                  <a:pt x="4662741" y="5088680"/>
                </a:lnTo>
                <a:lnTo>
                  <a:pt x="0" y="508868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403521822"/>
      </p:ext>
    </p:extLst>
  </p:cSld>
  <p:clrMapOvr>
    <a:masterClrMapping/>
  </p:clrMapOvr>
  <p:transition spd="slow"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92A5F39-FB11-4CCB-933D-C6ED43EFB7E3}"/>
              </a:ext>
            </a:extLst>
          </p:cNvPr>
          <p:cNvSpPr>
            <a:spLocks noGrp="1"/>
          </p:cNvSpPr>
          <p:nvPr>
            <p:ph type="pic" sz="quarter" idx="10"/>
          </p:nvPr>
        </p:nvSpPr>
        <p:spPr>
          <a:xfrm>
            <a:off x="1411803" y="3308190"/>
            <a:ext cx="2072060" cy="3330354"/>
          </a:xfrm>
          <a:custGeom>
            <a:avLst/>
            <a:gdLst>
              <a:gd name="connsiteX0" fmla="*/ 0 w 2072060"/>
              <a:gd name="connsiteY0" fmla="*/ 0 h 3330354"/>
              <a:gd name="connsiteX1" fmla="*/ 2072060 w 2072060"/>
              <a:gd name="connsiteY1" fmla="*/ 0 h 3330354"/>
              <a:gd name="connsiteX2" fmla="*/ 2072060 w 2072060"/>
              <a:gd name="connsiteY2" fmla="*/ 3330354 h 3330354"/>
              <a:gd name="connsiteX3" fmla="*/ 0 w 2072060"/>
              <a:gd name="connsiteY3" fmla="*/ 3330354 h 3330354"/>
            </a:gdLst>
            <a:ahLst/>
            <a:cxnLst>
              <a:cxn ang="0">
                <a:pos x="connsiteX0" y="connsiteY0"/>
              </a:cxn>
              <a:cxn ang="0">
                <a:pos x="connsiteX1" y="connsiteY1"/>
              </a:cxn>
              <a:cxn ang="0">
                <a:pos x="connsiteX2" y="connsiteY2"/>
              </a:cxn>
              <a:cxn ang="0">
                <a:pos x="connsiteX3" y="connsiteY3"/>
              </a:cxn>
            </a:cxnLst>
            <a:rect l="l" t="t" r="r" b="b"/>
            <a:pathLst>
              <a:path w="2072060" h="3330354">
                <a:moveTo>
                  <a:pt x="0" y="0"/>
                </a:moveTo>
                <a:lnTo>
                  <a:pt x="2072060" y="0"/>
                </a:lnTo>
                <a:lnTo>
                  <a:pt x="2072060" y="3330354"/>
                </a:lnTo>
                <a:lnTo>
                  <a:pt x="0" y="333035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4" name="Picture Placeholder 13">
            <a:extLst>
              <a:ext uri="{FF2B5EF4-FFF2-40B4-BE49-F238E27FC236}">
                <a16:creationId xmlns:a16="http://schemas.microsoft.com/office/drawing/2014/main" id="{6B00F7BF-D024-41C3-A8DB-028A56F22FB4}"/>
              </a:ext>
            </a:extLst>
          </p:cNvPr>
          <p:cNvSpPr>
            <a:spLocks noGrp="1"/>
          </p:cNvSpPr>
          <p:nvPr>
            <p:ph type="pic" sz="quarter" idx="11"/>
          </p:nvPr>
        </p:nvSpPr>
        <p:spPr>
          <a:xfrm>
            <a:off x="3874480" y="2591909"/>
            <a:ext cx="2072060" cy="3330354"/>
          </a:xfrm>
          <a:custGeom>
            <a:avLst/>
            <a:gdLst>
              <a:gd name="connsiteX0" fmla="*/ 0 w 2072060"/>
              <a:gd name="connsiteY0" fmla="*/ 0 h 3330354"/>
              <a:gd name="connsiteX1" fmla="*/ 2072060 w 2072060"/>
              <a:gd name="connsiteY1" fmla="*/ 0 h 3330354"/>
              <a:gd name="connsiteX2" fmla="*/ 2072060 w 2072060"/>
              <a:gd name="connsiteY2" fmla="*/ 3330354 h 3330354"/>
              <a:gd name="connsiteX3" fmla="*/ 0 w 2072060"/>
              <a:gd name="connsiteY3" fmla="*/ 3330354 h 3330354"/>
            </a:gdLst>
            <a:ahLst/>
            <a:cxnLst>
              <a:cxn ang="0">
                <a:pos x="connsiteX0" y="connsiteY0"/>
              </a:cxn>
              <a:cxn ang="0">
                <a:pos x="connsiteX1" y="connsiteY1"/>
              </a:cxn>
              <a:cxn ang="0">
                <a:pos x="connsiteX2" y="connsiteY2"/>
              </a:cxn>
              <a:cxn ang="0">
                <a:pos x="connsiteX3" y="connsiteY3"/>
              </a:cxn>
            </a:cxnLst>
            <a:rect l="l" t="t" r="r" b="b"/>
            <a:pathLst>
              <a:path w="2072060" h="3330354">
                <a:moveTo>
                  <a:pt x="0" y="0"/>
                </a:moveTo>
                <a:lnTo>
                  <a:pt x="2072060" y="0"/>
                </a:lnTo>
                <a:lnTo>
                  <a:pt x="2072060" y="3330354"/>
                </a:lnTo>
                <a:lnTo>
                  <a:pt x="0" y="333035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7" name="Picture Placeholder 16">
            <a:extLst>
              <a:ext uri="{FF2B5EF4-FFF2-40B4-BE49-F238E27FC236}">
                <a16:creationId xmlns:a16="http://schemas.microsoft.com/office/drawing/2014/main" id="{1F186903-4429-42F1-9043-B5FC5EF37965}"/>
              </a:ext>
            </a:extLst>
          </p:cNvPr>
          <p:cNvSpPr>
            <a:spLocks noGrp="1"/>
          </p:cNvSpPr>
          <p:nvPr>
            <p:ph type="pic" sz="quarter" idx="12"/>
          </p:nvPr>
        </p:nvSpPr>
        <p:spPr>
          <a:xfrm>
            <a:off x="6337156" y="3308190"/>
            <a:ext cx="2072060" cy="3330354"/>
          </a:xfrm>
          <a:custGeom>
            <a:avLst/>
            <a:gdLst>
              <a:gd name="connsiteX0" fmla="*/ 0 w 2072060"/>
              <a:gd name="connsiteY0" fmla="*/ 0 h 3330354"/>
              <a:gd name="connsiteX1" fmla="*/ 2072060 w 2072060"/>
              <a:gd name="connsiteY1" fmla="*/ 0 h 3330354"/>
              <a:gd name="connsiteX2" fmla="*/ 2072060 w 2072060"/>
              <a:gd name="connsiteY2" fmla="*/ 3330354 h 3330354"/>
              <a:gd name="connsiteX3" fmla="*/ 0 w 2072060"/>
              <a:gd name="connsiteY3" fmla="*/ 3330354 h 3330354"/>
            </a:gdLst>
            <a:ahLst/>
            <a:cxnLst>
              <a:cxn ang="0">
                <a:pos x="connsiteX0" y="connsiteY0"/>
              </a:cxn>
              <a:cxn ang="0">
                <a:pos x="connsiteX1" y="connsiteY1"/>
              </a:cxn>
              <a:cxn ang="0">
                <a:pos x="connsiteX2" y="connsiteY2"/>
              </a:cxn>
              <a:cxn ang="0">
                <a:pos x="connsiteX3" y="connsiteY3"/>
              </a:cxn>
            </a:cxnLst>
            <a:rect l="l" t="t" r="r" b="b"/>
            <a:pathLst>
              <a:path w="2072060" h="3330354">
                <a:moveTo>
                  <a:pt x="0" y="0"/>
                </a:moveTo>
                <a:lnTo>
                  <a:pt x="2072060" y="0"/>
                </a:lnTo>
                <a:lnTo>
                  <a:pt x="2072060" y="3330354"/>
                </a:lnTo>
                <a:lnTo>
                  <a:pt x="0" y="333035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0" name="Picture Placeholder 19">
            <a:extLst>
              <a:ext uri="{FF2B5EF4-FFF2-40B4-BE49-F238E27FC236}">
                <a16:creationId xmlns:a16="http://schemas.microsoft.com/office/drawing/2014/main" id="{912AE125-B9FA-4C1D-9D08-EA8D18B7CE23}"/>
              </a:ext>
            </a:extLst>
          </p:cNvPr>
          <p:cNvSpPr>
            <a:spLocks noGrp="1"/>
          </p:cNvSpPr>
          <p:nvPr>
            <p:ph type="pic" sz="quarter" idx="13"/>
          </p:nvPr>
        </p:nvSpPr>
        <p:spPr>
          <a:xfrm>
            <a:off x="8799831" y="2591910"/>
            <a:ext cx="2072060" cy="3330354"/>
          </a:xfrm>
          <a:custGeom>
            <a:avLst/>
            <a:gdLst>
              <a:gd name="connsiteX0" fmla="*/ 0 w 2072060"/>
              <a:gd name="connsiteY0" fmla="*/ 0 h 3330354"/>
              <a:gd name="connsiteX1" fmla="*/ 2072060 w 2072060"/>
              <a:gd name="connsiteY1" fmla="*/ 0 h 3330354"/>
              <a:gd name="connsiteX2" fmla="*/ 2072060 w 2072060"/>
              <a:gd name="connsiteY2" fmla="*/ 3330354 h 3330354"/>
              <a:gd name="connsiteX3" fmla="*/ 0 w 2072060"/>
              <a:gd name="connsiteY3" fmla="*/ 3330354 h 3330354"/>
            </a:gdLst>
            <a:ahLst/>
            <a:cxnLst>
              <a:cxn ang="0">
                <a:pos x="connsiteX0" y="connsiteY0"/>
              </a:cxn>
              <a:cxn ang="0">
                <a:pos x="connsiteX1" y="connsiteY1"/>
              </a:cxn>
              <a:cxn ang="0">
                <a:pos x="connsiteX2" y="connsiteY2"/>
              </a:cxn>
              <a:cxn ang="0">
                <a:pos x="connsiteX3" y="connsiteY3"/>
              </a:cxn>
            </a:cxnLst>
            <a:rect l="l" t="t" r="r" b="b"/>
            <a:pathLst>
              <a:path w="2072060" h="3330354">
                <a:moveTo>
                  <a:pt x="0" y="0"/>
                </a:moveTo>
                <a:lnTo>
                  <a:pt x="2072060" y="0"/>
                </a:lnTo>
                <a:lnTo>
                  <a:pt x="2072060" y="3330354"/>
                </a:lnTo>
                <a:lnTo>
                  <a:pt x="0" y="333035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740940667"/>
      </p:ext>
    </p:extLst>
  </p:cSld>
  <p:clrMapOvr>
    <a:masterClrMapping/>
  </p:clrMapOvr>
  <p:transition spd="slow"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958C611-9E7D-4D60-9169-C3661000D3E0}"/>
              </a:ext>
            </a:extLst>
          </p:cNvPr>
          <p:cNvSpPr>
            <a:spLocks noGrp="1"/>
          </p:cNvSpPr>
          <p:nvPr>
            <p:ph type="pic" sz="quarter" idx="10"/>
          </p:nvPr>
        </p:nvSpPr>
        <p:spPr>
          <a:xfrm>
            <a:off x="0" y="857296"/>
            <a:ext cx="4710341" cy="4083944"/>
          </a:xfrm>
          <a:custGeom>
            <a:avLst/>
            <a:gdLst>
              <a:gd name="connsiteX0" fmla="*/ 1790995 w 4710341"/>
              <a:gd name="connsiteY0" fmla="*/ 0 h 4083944"/>
              <a:gd name="connsiteX1" fmla="*/ 4710341 w 4710341"/>
              <a:gd name="connsiteY1" fmla="*/ 0 h 4083944"/>
              <a:gd name="connsiteX2" fmla="*/ 2328054 w 4710341"/>
              <a:gd name="connsiteY2" fmla="*/ 4083944 h 4083944"/>
              <a:gd name="connsiteX3" fmla="*/ 0 w 4710341"/>
              <a:gd name="connsiteY3" fmla="*/ 4083944 h 4083944"/>
              <a:gd name="connsiteX4" fmla="*/ 0 w 4710341"/>
              <a:gd name="connsiteY4" fmla="*/ 3070295 h 4083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0341" h="4083944">
                <a:moveTo>
                  <a:pt x="1790995" y="0"/>
                </a:moveTo>
                <a:lnTo>
                  <a:pt x="4710341" y="0"/>
                </a:lnTo>
                <a:lnTo>
                  <a:pt x="2328054" y="4083944"/>
                </a:lnTo>
                <a:lnTo>
                  <a:pt x="0" y="4083944"/>
                </a:lnTo>
                <a:lnTo>
                  <a:pt x="0" y="3070295"/>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9" name="Picture Placeholder 18">
            <a:extLst>
              <a:ext uri="{FF2B5EF4-FFF2-40B4-BE49-F238E27FC236}">
                <a16:creationId xmlns:a16="http://schemas.microsoft.com/office/drawing/2014/main" id="{7BF481D0-F1F9-4018-A9A1-16188E793B47}"/>
              </a:ext>
            </a:extLst>
          </p:cNvPr>
          <p:cNvSpPr>
            <a:spLocks noGrp="1"/>
          </p:cNvSpPr>
          <p:nvPr>
            <p:ph type="pic" sz="quarter" idx="11"/>
          </p:nvPr>
        </p:nvSpPr>
        <p:spPr>
          <a:xfrm>
            <a:off x="2059524" y="1835473"/>
            <a:ext cx="5301633" cy="4083944"/>
          </a:xfrm>
          <a:custGeom>
            <a:avLst/>
            <a:gdLst>
              <a:gd name="connsiteX0" fmla="*/ 2382287 w 5301633"/>
              <a:gd name="connsiteY0" fmla="*/ 0 h 4083944"/>
              <a:gd name="connsiteX1" fmla="*/ 5301633 w 5301633"/>
              <a:gd name="connsiteY1" fmla="*/ 0 h 4083944"/>
              <a:gd name="connsiteX2" fmla="*/ 2919346 w 5301633"/>
              <a:gd name="connsiteY2" fmla="*/ 4083944 h 4083944"/>
              <a:gd name="connsiteX3" fmla="*/ 0 w 5301633"/>
              <a:gd name="connsiteY3" fmla="*/ 4083944 h 4083944"/>
            </a:gdLst>
            <a:ahLst/>
            <a:cxnLst>
              <a:cxn ang="0">
                <a:pos x="connsiteX0" y="connsiteY0"/>
              </a:cxn>
              <a:cxn ang="0">
                <a:pos x="connsiteX1" y="connsiteY1"/>
              </a:cxn>
              <a:cxn ang="0">
                <a:pos x="connsiteX2" y="connsiteY2"/>
              </a:cxn>
              <a:cxn ang="0">
                <a:pos x="connsiteX3" y="connsiteY3"/>
              </a:cxn>
            </a:cxnLst>
            <a:rect l="l" t="t" r="r" b="b"/>
            <a:pathLst>
              <a:path w="5301633" h="4083944">
                <a:moveTo>
                  <a:pt x="2382287" y="0"/>
                </a:moveTo>
                <a:lnTo>
                  <a:pt x="5301633" y="0"/>
                </a:lnTo>
                <a:lnTo>
                  <a:pt x="2919346" y="4083944"/>
                </a:lnTo>
                <a:lnTo>
                  <a:pt x="0" y="408394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624283723"/>
      </p:ext>
    </p:extLst>
  </p:cSld>
  <p:clrMapOvr>
    <a:masterClrMapping/>
  </p:clrMapOvr>
  <p:transition spd="slow"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543DDD3-9FCE-455A-90E2-42C26EEE33B3}"/>
              </a:ext>
            </a:extLst>
          </p:cNvPr>
          <p:cNvSpPr>
            <a:spLocks noGrp="1"/>
          </p:cNvSpPr>
          <p:nvPr>
            <p:ph type="pic" sz="quarter" idx="10"/>
          </p:nvPr>
        </p:nvSpPr>
        <p:spPr>
          <a:xfrm>
            <a:off x="6278878" y="747497"/>
            <a:ext cx="4662741" cy="2544342"/>
          </a:xfrm>
          <a:custGeom>
            <a:avLst/>
            <a:gdLst>
              <a:gd name="connsiteX0" fmla="*/ 0 w 4662741"/>
              <a:gd name="connsiteY0" fmla="*/ 0 h 2544342"/>
              <a:gd name="connsiteX1" fmla="*/ 4662741 w 4662741"/>
              <a:gd name="connsiteY1" fmla="*/ 0 h 2544342"/>
              <a:gd name="connsiteX2" fmla="*/ 4662741 w 4662741"/>
              <a:gd name="connsiteY2" fmla="*/ 2544342 h 2544342"/>
              <a:gd name="connsiteX3" fmla="*/ 0 w 4662741"/>
              <a:gd name="connsiteY3" fmla="*/ 2544342 h 2544342"/>
            </a:gdLst>
            <a:ahLst/>
            <a:cxnLst>
              <a:cxn ang="0">
                <a:pos x="connsiteX0" y="connsiteY0"/>
              </a:cxn>
              <a:cxn ang="0">
                <a:pos x="connsiteX1" y="connsiteY1"/>
              </a:cxn>
              <a:cxn ang="0">
                <a:pos x="connsiteX2" y="connsiteY2"/>
              </a:cxn>
              <a:cxn ang="0">
                <a:pos x="connsiteX3" y="connsiteY3"/>
              </a:cxn>
            </a:cxnLst>
            <a:rect l="l" t="t" r="r" b="b"/>
            <a:pathLst>
              <a:path w="4662741" h="2544342">
                <a:moveTo>
                  <a:pt x="0" y="0"/>
                </a:moveTo>
                <a:lnTo>
                  <a:pt x="4662741" y="0"/>
                </a:lnTo>
                <a:lnTo>
                  <a:pt x="4662741" y="2544342"/>
                </a:lnTo>
                <a:lnTo>
                  <a:pt x="0" y="254434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5" name="Picture Placeholder 14">
            <a:extLst>
              <a:ext uri="{FF2B5EF4-FFF2-40B4-BE49-F238E27FC236}">
                <a16:creationId xmlns:a16="http://schemas.microsoft.com/office/drawing/2014/main" id="{623FE0A8-45B9-4621-B69B-1B42919B72DA}"/>
              </a:ext>
            </a:extLst>
          </p:cNvPr>
          <p:cNvSpPr>
            <a:spLocks noGrp="1"/>
          </p:cNvSpPr>
          <p:nvPr>
            <p:ph type="pic" sz="quarter" idx="11"/>
          </p:nvPr>
        </p:nvSpPr>
        <p:spPr>
          <a:xfrm>
            <a:off x="7529259" y="3496794"/>
            <a:ext cx="4662741" cy="2544342"/>
          </a:xfrm>
          <a:custGeom>
            <a:avLst/>
            <a:gdLst>
              <a:gd name="connsiteX0" fmla="*/ 0 w 4662741"/>
              <a:gd name="connsiteY0" fmla="*/ 0 h 2544342"/>
              <a:gd name="connsiteX1" fmla="*/ 4662741 w 4662741"/>
              <a:gd name="connsiteY1" fmla="*/ 0 h 2544342"/>
              <a:gd name="connsiteX2" fmla="*/ 4662741 w 4662741"/>
              <a:gd name="connsiteY2" fmla="*/ 2544342 h 2544342"/>
              <a:gd name="connsiteX3" fmla="*/ 0 w 4662741"/>
              <a:gd name="connsiteY3" fmla="*/ 2544342 h 2544342"/>
            </a:gdLst>
            <a:ahLst/>
            <a:cxnLst>
              <a:cxn ang="0">
                <a:pos x="connsiteX0" y="connsiteY0"/>
              </a:cxn>
              <a:cxn ang="0">
                <a:pos x="connsiteX1" y="connsiteY1"/>
              </a:cxn>
              <a:cxn ang="0">
                <a:pos x="connsiteX2" y="connsiteY2"/>
              </a:cxn>
              <a:cxn ang="0">
                <a:pos x="connsiteX3" y="connsiteY3"/>
              </a:cxn>
            </a:cxnLst>
            <a:rect l="l" t="t" r="r" b="b"/>
            <a:pathLst>
              <a:path w="4662741" h="2544342">
                <a:moveTo>
                  <a:pt x="0" y="0"/>
                </a:moveTo>
                <a:lnTo>
                  <a:pt x="4662741" y="0"/>
                </a:lnTo>
                <a:lnTo>
                  <a:pt x="4662741" y="2544342"/>
                </a:lnTo>
                <a:lnTo>
                  <a:pt x="0" y="254434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727684609"/>
      </p:ext>
    </p:extLst>
  </p:cSld>
  <p:clrMapOvr>
    <a:masterClrMapping/>
  </p:clrMapOvr>
  <p:transition spd="slow"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14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advClick="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3096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transition spd="slow" advClick="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oichitoniu@gmail.com" TargetMode="External"/><Relationship Id="rId2" Type="http://schemas.openxmlformats.org/officeDocument/2006/relationships/hyperlink" Target="mailto:delia.popescu@chimie.unibuc.ro" TargetMode="External"/><Relationship Id="rId1" Type="http://schemas.openxmlformats.org/officeDocument/2006/relationships/slideLayout" Target="../slideLayouts/slideLayout22.xml"/><Relationship Id="rId5" Type="http://schemas.openxmlformats.org/officeDocument/2006/relationships/hyperlink" Target="http://sitn.hms.harvard.edu/seminars/2015/quantum-to-analytical-seeing-and-hearing-the-chemistry-of-art/"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ise.ro/wp-content/uploads/2015/12/Profilul-de-formare-al-absolventului_final.pdf"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flickr.com/photos/roy/4095991276/"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programe.ise.ro/" TargetMode="Externa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programe.ise.ro/Portals/1/Curriculum/2017-progr/25-Fizica.pdf" TargetMode="Externa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ixabay.com/en/mathematics-formula-physics-school-1230073/" TargetMode="External"/><Relationship Id="rId7" Type="http://schemas.openxmlformats.org/officeDocument/2006/relationships/diagramColors" Target="../diagrams/colors1.xml"/><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www.flickr.com/photos/jonathanlampron/187139067/" TargetMode="External"/><Relationship Id="rId7" Type="http://schemas.openxmlformats.org/officeDocument/2006/relationships/hyperlink" Target="https://wle.cgiar.org/content/sustaining-win-win-benefits-improved-grazing-land-management-ethiopia" TargetMode="External"/><Relationship Id="rId2" Type="http://schemas.openxmlformats.org/officeDocument/2006/relationships/image" Target="../media/image21.jpeg"/><Relationship Id="rId1" Type="http://schemas.openxmlformats.org/officeDocument/2006/relationships/slideLayout" Target="../slideLayouts/slideLayout17.xml"/><Relationship Id="rId6" Type="http://schemas.openxmlformats.org/officeDocument/2006/relationships/image" Target="../media/image23.jpeg"/><Relationship Id="rId5" Type="http://schemas.openxmlformats.org/officeDocument/2006/relationships/hyperlink" Target="https://www.maxpixel.net/Fresh-Ripples-Drop-Of-Water-Splash-Water-Liquid-578897" TargetMode="External"/><Relationship Id="rId4" Type="http://schemas.openxmlformats.org/officeDocument/2006/relationships/image" Target="../media/image22.jpg"/><Relationship Id="rId9" Type="http://schemas.openxmlformats.org/officeDocument/2006/relationships/hyperlink" Target="https://www.goodfreephotos.com/other-photos/large-kite-flying-in-the-air.jpg.php"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mailto:delia.popescu@chimie.unibuc.ro"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voichitoniu@gmail.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hyperlink" Target="https://hdsr.mitpress.mit.edu/pub/fi1rol2i/release/1"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hdsr.mitpress.mit.edu/pub/fi1rol2i/release/1"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www.flickr.com/photos/92334668@N07/11123530043/"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hyperlink" Target="https://hdsr.mitpress.mit.edu/pub/fi1rol2i/release/1" TargetMode="External"/><Relationship Id="rId7" Type="http://schemas.openxmlformats.org/officeDocument/2006/relationships/hyperlink" Target="https://www.pexels.com/photo/girl-reading-a-notebook-6342"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flickr.com/photos/92334668@N07/11123530043/" TargetMode="Externa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hdsr.mitpress.mit.edu/pub/fi1rol2i/release/1" TargetMode="External"/><Relationship Id="rId7" Type="http://schemas.openxmlformats.org/officeDocument/2006/relationships/hyperlink" Target="https://www.pexels.com/photo/girl-reading-a-notebook-6342"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flickr.com/photos/92334668@N07/11123530043/" TargetMode="External"/><Relationship Id="rId4" Type="http://schemas.openxmlformats.org/officeDocument/2006/relationships/image" Target="../media/image4.jpeg"/><Relationship Id="rId9" Type="http://schemas.openxmlformats.org/officeDocument/2006/relationships/hyperlink" Target="http://www.flickr.com/photos/41431665@N07/10932499316"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hdsr.mitpress.mit.edu/pub/fi1rol2i/release/1" TargetMode="External"/><Relationship Id="rId7" Type="http://schemas.openxmlformats.org/officeDocument/2006/relationships/hyperlink" Target="https://www.pexels.com/photo/girl-reading-a-notebook-6342"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hyperlink" Target="https://www.flickr.com/photos/opalsson/10993008464/" TargetMode="External"/><Relationship Id="rId5" Type="http://schemas.openxmlformats.org/officeDocument/2006/relationships/hyperlink" Target="https://www.flickr.com/photos/92334668@N07/11123530043/" TargetMode="External"/><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hyperlink" Target="http://www.flickr.com/photos/41431665@N07/10932499316"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hyperlink" Target="https://support.forgetcomputers.com/hc/en-us/articles/360001445151-Need-to-Do-Some-Simple-Math-Get-Siri-to-Do-It-" TargetMode="External"/><Relationship Id="rId3" Type="http://schemas.openxmlformats.org/officeDocument/2006/relationships/hyperlink" Target="https://hdsr.mitpress.mit.edu/pub/fi1rol2i/release/1" TargetMode="External"/><Relationship Id="rId7" Type="http://schemas.openxmlformats.org/officeDocument/2006/relationships/hyperlink" Target="https://www.pexels.com/photo/girl-reading-a-notebook-6342" TargetMode="External"/><Relationship Id="rId12"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hyperlink" Target="https://www.flickr.com/photos/opalsson/10993008464/" TargetMode="External"/><Relationship Id="rId5" Type="http://schemas.openxmlformats.org/officeDocument/2006/relationships/hyperlink" Target="https://www.flickr.com/photos/92334668@N07/11123530043/" TargetMode="External"/><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hyperlink" Target="http://www.flickr.com/photos/41431665@N07/109324993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1325" y="-96591"/>
            <a:ext cx="12201676" cy="6858000"/>
            <a:chOff x="-9677" y="0"/>
            <a:chExt cx="12201676" cy="6858000"/>
          </a:xfrm>
        </p:grpSpPr>
        <p:sp>
          <p:nvSpPr>
            <p:cNvPr id="14" name="Freeform: Shape 13"/>
            <p:cNvSpPr/>
            <p:nvPr/>
          </p:nvSpPr>
          <p:spPr>
            <a:xfrm>
              <a:off x="-9677" y="3442506"/>
              <a:ext cx="1707747" cy="3415494"/>
            </a:xfrm>
            <a:custGeom>
              <a:avLst/>
              <a:gdLst>
                <a:gd name="connsiteX0" fmla="*/ 0 w 1707747"/>
                <a:gd name="connsiteY0" fmla="*/ 0 h 3415494"/>
                <a:gd name="connsiteX1" fmla="*/ 1707747 w 1707747"/>
                <a:gd name="connsiteY1" fmla="*/ 1707747 h 3415494"/>
                <a:gd name="connsiteX2" fmla="*/ 0 w 1707747"/>
                <a:gd name="connsiteY2" fmla="*/ 3415494 h 3415494"/>
                <a:gd name="connsiteX3" fmla="*/ 0 w 1707747"/>
                <a:gd name="connsiteY3" fmla="*/ 2561621 h 3415494"/>
                <a:gd name="connsiteX4" fmla="*/ 1 w 1707747"/>
                <a:gd name="connsiteY4" fmla="*/ 2561621 h 3415494"/>
                <a:gd name="connsiteX5" fmla="*/ 853875 w 1707747"/>
                <a:gd name="connsiteY5" fmla="*/ 1707747 h 3415494"/>
                <a:gd name="connsiteX6" fmla="*/ 1 w 1707747"/>
                <a:gd name="connsiteY6" fmla="*/ 853873 h 3415494"/>
                <a:gd name="connsiteX7" fmla="*/ 0 w 1707747"/>
                <a:gd name="connsiteY7" fmla="*/ 853873 h 34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7747" h="3415494">
                  <a:moveTo>
                    <a:pt x="0" y="0"/>
                  </a:moveTo>
                  <a:cubicBezTo>
                    <a:pt x="943163" y="0"/>
                    <a:pt x="1707747" y="764584"/>
                    <a:pt x="1707747" y="1707747"/>
                  </a:cubicBezTo>
                  <a:cubicBezTo>
                    <a:pt x="1707747" y="2650910"/>
                    <a:pt x="943163" y="3415494"/>
                    <a:pt x="0" y="3415494"/>
                  </a:cubicBezTo>
                  <a:lnTo>
                    <a:pt x="0" y="2561621"/>
                  </a:lnTo>
                  <a:lnTo>
                    <a:pt x="1" y="2561621"/>
                  </a:lnTo>
                  <a:cubicBezTo>
                    <a:pt x="471583" y="2561621"/>
                    <a:pt x="853875" y="2179329"/>
                    <a:pt x="853875" y="1707747"/>
                  </a:cubicBezTo>
                  <a:cubicBezTo>
                    <a:pt x="853875" y="1236165"/>
                    <a:pt x="471583" y="853873"/>
                    <a:pt x="1" y="853873"/>
                  </a:cubicBezTo>
                  <a:lnTo>
                    <a:pt x="0" y="853873"/>
                  </a:lnTo>
                  <a:close/>
                </a:path>
              </a:pathLst>
            </a:cu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p:cNvSpPr/>
            <p:nvPr/>
          </p:nvSpPr>
          <p:spPr>
            <a:xfrm rot="10800000">
              <a:off x="10484252" y="0"/>
              <a:ext cx="1707747" cy="3415494"/>
            </a:xfrm>
            <a:custGeom>
              <a:avLst/>
              <a:gdLst>
                <a:gd name="connsiteX0" fmla="*/ 0 w 1707747"/>
                <a:gd name="connsiteY0" fmla="*/ 0 h 3415494"/>
                <a:gd name="connsiteX1" fmla="*/ 1707747 w 1707747"/>
                <a:gd name="connsiteY1" fmla="*/ 1707747 h 3415494"/>
                <a:gd name="connsiteX2" fmla="*/ 0 w 1707747"/>
                <a:gd name="connsiteY2" fmla="*/ 3415494 h 3415494"/>
                <a:gd name="connsiteX3" fmla="*/ 0 w 1707747"/>
                <a:gd name="connsiteY3" fmla="*/ 2561621 h 3415494"/>
                <a:gd name="connsiteX4" fmla="*/ 1 w 1707747"/>
                <a:gd name="connsiteY4" fmla="*/ 2561621 h 3415494"/>
                <a:gd name="connsiteX5" fmla="*/ 853875 w 1707747"/>
                <a:gd name="connsiteY5" fmla="*/ 1707747 h 3415494"/>
                <a:gd name="connsiteX6" fmla="*/ 1 w 1707747"/>
                <a:gd name="connsiteY6" fmla="*/ 853873 h 3415494"/>
                <a:gd name="connsiteX7" fmla="*/ 0 w 1707747"/>
                <a:gd name="connsiteY7" fmla="*/ 853873 h 34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7747" h="3415494">
                  <a:moveTo>
                    <a:pt x="0" y="0"/>
                  </a:moveTo>
                  <a:cubicBezTo>
                    <a:pt x="943163" y="0"/>
                    <a:pt x="1707747" y="764584"/>
                    <a:pt x="1707747" y="1707747"/>
                  </a:cubicBezTo>
                  <a:cubicBezTo>
                    <a:pt x="1707747" y="2650910"/>
                    <a:pt x="943163" y="3415494"/>
                    <a:pt x="0" y="3415494"/>
                  </a:cubicBezTo>
                  <a:lnTo>
                    <a:pt x="0" y="2561621"/>
                  </a:lnTo>
                  <a:lnTo>
                    <a:pt x="1" y="2561621"/>
                  </a:lnTo>
                  <a:cubicBezTo>
                    <a:pt x="471583" y="2561621"/>
                    <a:pt x="853875" y="2179329"/>
                    <a:pt x="853875" y="1707747"/>
                  </a:cubicBezTo>
                  <a:cubicBezTo>
                    <a:pt x="853875" y="1236165"/>
                    <a:pt x="471583" y="853873"/>
                    <a:pt x="1" y="853873"/>
                  </a:cubicBezTo>
                  <a:lnTo>
                    <a:pt x="0" y="853873"/>
                  </a:lnTo>
                  <a:close/>
                </a:path>
              </a:pathLst>
            </a:cu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6"/>
          <p:cNvGrpSpPr/>
          <p:nvPr/>
        </p:nvGrpSpPr>
        <p:grpSpPr>
          <a:xfrm>
            <a:off x="103031" y="122197"/>
            <a:ext cx="12088969" cy="6639212"/>
            <a:chOff x="103031" y="122197"/>
            <a:chExt cx="12088969" cy="6639212"/>
          </a:xfrm>
        </p:grpSpPr>
        <p:sp>
          <p:nvSpPr>
            <p:cNvPr id="2" name="Rectangle: Top Corners Rounded 1"/>
            <p:cNvSpPr/>
            <p:nvPr/>
          </p:nvSpPr>
          <p:spPr>
            <a:xfrm rot="5400000">
              <a:off x="1741863" y="-727658"/>
              <a:ext cx="399546" cy="2408350"/>
            </a:xfrm>
            <a:prstGeom prst="round2SameRect">
              <a:avLst>
                <a:gd name="adj1" fmla="val 50000"/>
                <a:gd name="adj2" fmla="val 0"/>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Top Corners Rounded 3"/>
            <p:cNvSpPr/>
            <p:nvPr/>
          </p:nvSpPr>
          <p:spPr>
            <a:xfrm rot="16200000">
              <a:off x="11737052" y="6016686"/>
              <a:ext cx="422117" cy="48777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Top Corners Rounded 4"/>
            <p:cNvSpPr/>
            <p:nvPr/>
          </p:nvSpPr>
          <p:spPr>
            <a:xfrm rot="16200000">
              <a:off x="11737051" y="5543721"/>
              <a:ext cx="422117" cy="487779"/>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ircle: Hollow 7"/>
            <p:cNvSpPr/>
            <p:nvPr/>
          </p:nvSpPr>
          <p:spPr>
            <a:xfrm>
              <a:off x="180304" y="141667"/>
              <a:ext cx="669701" cy="669701"/>
            </a:xfrm>
            <a:prstGeom prst="donut">
              <a:avLst/>
            </a:prstGeom>
            <a:ln>
              <a:no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5"/>
            <p:cNvSpPr/>
            <p:nvPr/>
          </p:nvSpPr>
          <p:spPr>
            <a:xfrm>
              <a:off x="103031" y="6619741"/>
              <a:ext cx="141668" cy="1416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p:cNvSpPr/>
            <p:nvPr/>
          </p:nvSpPr>
          <p:spPr>
            <a:xfrm>
              <a:off x="11935230" y="122197"/>
              <a:ext cx="141668" cy="141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TextBox 16"/>
          <p:cNvSpPr txBox="1"/>
          <p:nvPr/>
        </p:nvSpPr>
        <p:spPr>
          <a:xfrm>
            <a:off x="-80211" y="3625518"/>
            <a:ext cx="12272211" cy="1346088"/>
          </a:xfrm>
          <a:prstGeom prst="rect">
            <a:avLst/>
          </a:prstGeom>
          <a:noFill/>
          <a:effectLst>
            <a:outerShdw blurRad="50800" dist="38100" dir="5400000" algn="t" rotWithShape="0">
              <a:prstClr val="black">
                <a:alpha val="58000"/>
              </a:prstClr>
            </a:outerShdw>
          </a:effectLst>
        </p:spPr>
        <p:txBody>
          <a:bodyPr wrap="square" rtlCol="0">
            <a:spAutoFit/>
          </a:bodyPr>
          <a:lstStyle/>
          <a:p>
            <a:pPr lvl="0" algn="ctr">
              <a:defRPr/>
            </a:pPr>
            <a:r>
              <a:rPr lang="en-US" sz="4000" b="1" i="1" spc="600" dirty="0" err="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Proiectarea</a:t>
            </a:r>
            <a:r>
              <a:rPr lang="en-US" sz="4000" b="1" i="1" spc="600" dirty="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t>
            </a:r>
            <a:r>
              <a:rPr lang="en-US" sz="4000" b="1" i="1" spc="600" dirty="0" err="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unui</a:t>
            </a:r>
            <a:r>
              <a:rPr lang="en-US" sz="4000" b="1" i="1" spc="600" dirty="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curriculum </a:t>
            </a:r>
          </a:p>
          <a:p>
            <a:pPr lvl="0" algn="ctr">
              <a:defRPr/>
            </a:pPr>
            <a:r>
              <a:rPr lang="en-US" sz="4000" b="1" i="1" spc="600" dirty="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de tip STEM, STEAM </a:t>
            </a:r>
            <a:r>
              <a:rPr lang="en-US" sz="4000" b="1" i="1" spc="600" dirty="0" err="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sau</a:t>
            </a:r>
            <a:r>
              <a:rPr lang="en-US" sz="4000" b="1" i="1" spc="600" dirty="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STREAM</a:t>
            </a:r>
            <a:endParaRPr kumimoji="0" lang="en-US" sz="4000" b="1" i="1" u="none" strike="noStrike" kern="1200" cap="none" spc="600" normalizeH="0" baseline="0" noProof="0" dirty="0">
              <a:ln>
                <a:noFill/>
              </a:ln>
              <a:effectLst>
                <a:outerShdw blurRad="38100" dist="38100" dir="2700000" algn="tl">
                  <a:srgbClr val="000000">
                    <a:alpha val="43137"/>
                  </a:srgbClr>
                </a:outerShdw>
              </a:effectLst>
              <a:uLnTx/>
              <a:uFillTx/>
              <a:latin typeface="Poppins Light" panose="00000400000000000000" pitchFamily="2" charset="0"/>
              <a:cs typeface="Poppins Light" panose="00000400000000000000" pitchFamily="2" charset="0"/>
            </a:endParaRPr>
          </a:p>
        </p:txBody>
      </p:sp>
      <p:sp>
        <p:nvSpPr>
          <p:cNvPr id="21" name="Rectangle 20"/>
          <p:cNvSpPr/>
          <p:nvPr/>
        </p:nvSpPr>
        <p:spPr>
          <a:xfrm>
            <a:off x="1443790" y="4957011"/>
            <a:ext cx="9315573" cy="132343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a:spAutoFit/>
          </a:bodyPr>
          <a:lstStyle/>
          <a:p>
            <a:pPr lvl="0" algn="ctr">
              <a:defRPr/>
            </a:pPr>
            <a:r>
              <a:rPr lang="en-GB" sz="2000" b="1" dirty="0"/>
              <a:t>Delia-Laura Popescu, </a:t>
            </a:r>
            <a:r>
              <a:rPr lang="en-GB" sz="2000" b="1" dirty="0" err="1"/>
              <a:t>Facultatea</a:t>
            </a:r>
            <a:r>
              <a:rPr lang="en-GB" sz="2000" b="1" dirty="0"/>
              <a:t> de </a:t>
            </a:r>
            <a:r>
              <a:rPr lang="en-GB" sz="2000" b="1" dirty="0" err="1"/>
              <a:t>Chimie</a:t>
            </a:r>
            <a:r>
              <a:rPr lang="en-GB" sz="2000" b="1" dirty="0"/>
              <a:t>, </a:t>
            </a:r>
            <a:r>
              <a:rPr lang="en-GB" sz="2000" b="1" dirty="0" err="1"/>
              <a:t>Universitatea</a:t>
            </a:r>
            <a:r>
              <a:rPr lang="en-GB" sz="2000" b="1" dirty="0"/>
              <a:t> din </a:t>
            </a:r>
            <a:r>
              <a:rPr lang="en-GB" sz="2000" b="1" dirty="0" err="1"/>
              <a:t>București</a:t>
            </a:r>
            <a:endParaRPr lang="en-GB" sz="2000" b="1" dirty="0"/>
          </a:p>
          <a:p>
            <a:pPr lvl="0" algn="ctr">
              <a:defRPr/>
            </a:pPr>
            <a:r>
              <a:rPr lang="en-GB" sz="2000" b="1" dirty="0" err="1">
                <a:hlinkClick r:id="rId2"/>
              </a:rPr>
              <a:t>delia.popescu</a:t>
            </a:r>
            <a:r>
              <a:rPr lang="en-US" sz="2000" b="1" dirty="0">
                <a:hlinkClick r:id="rId2"/>
              </a:rPr>
              <a:t>@chimie.unibuc.ro</a:t>
            </a:r>
            <a:endParaRPr lang="en-US" sz="2000" b="1" dirty="0"/>
          </a:p>
          <a:p>
            <a:pPr lvl="0">
              <a:defRPr/>
            </a:pPr>
            <a:r>
              <a:rPr lang="en-GB" sz="2000" b="1" dirty="0"/>
              <a:t> 	           </a:t>
            </a:r>
            <a:r>
              <a:rPr lang="en-GB" sz="2000" b="1" dirty="0" err="1"/>
              <a:t>Iacob</a:t>
            </a:r>
            <a:r>
              <a:rPr lang="en-GB" sz="2000" b="1" dirty="0"/>
              <a:t> </a:t>
            </a:r>
            <a:r>
              <a:rPr lang="en-GB" sz="2000" b="1" dirty="0" err="1"/>
              <a:t>Voichiţoniu</a:t>
            </a:r>
            <a:r>
              <a:rPr lang="en-GB" sz="2000" b="1" dirty="0"/>
              <a:t>, </a:t>
            </a:r>
            <a:r>
              <a:rPr lang="en-GB" sz="2000" b="1" dirty="0" err="1"/>
              <a:t>Liceul</a:t>
            </a:r>
            <a:r>
              <a:rPr lang="en-GB" sz="2000" b="1" dirty="0"/>
              <a:t> </a:t>
            </a:r>
            <a:r>
              <a:rPr lang="en-GB" sz="2000" b="1" dirty="0" err="1"/>
              <a:t>Teoretic</a:t>
            </a:r>
            <a:r>
              <a:rPr lang="en-GB" sz="2000" b="1" dirty="0"/>
              <a:t> “A. I. </a:t>
            </a:r>
            <a:r>
              <a:rPr lang="en-GB" sz="2000" b="1" dirty="0" err="1"/>
              <a:t>Cuza</a:t>
            </a:r>
            <a:r>
              <a:rPr lang="en-GB" sz="2000" b="1" dirty="0"/>
              <a:t>”, </a:t>
            </a:r>
            <a:r>
              <a:rPr lang="en-GB" sz="2000" b="1" dirty="0" err="1"/>
              <a:t>București</a:t>
            </a:r>
            <a:r>
              <a:rPr lang="en-GB" sz="2000" b="1" dirty="0"/>
              <a:t> </a:t>
            </a:r>
          </a:p>
          <a:p>
            <a:pPr lvl="0" algn="ctr">
              <a:defRPr/>
            </a:pPr>
            <a:r>
              <a:rPr kumimoji="0" lang="en-US" sz="2000" b="1" i="0" u="none" strike="noStrike" kern="1200" cap="none" spc="0" normalizeH="0" baseline="0" noProof="0" dirty="0">
                <a:ln>
                  <a:noFill/>
                </a:ln>
                <a:solidFill>
                  <a:prstClr val="black"/>
                </a:solidFill>
                <a:effectLst/>
                <a:uLnTx/>
                <a:uFillTx/>
                <a:hlinkClick r:id="rId3"/>
              </a:rPr>
              <a:t>voichitoniu@gmail.com</a:t>
            </a:r>
            <a:endParaRPr kumimoji="0" lang="en-IN" sz="2000" b="1" i="0" u="none" strike="noStrike" kern="1200" cap="none" spc="0" normalizeH="0" baseline="0" noProof="0" dirty="0">
              <a:ln>
                <a:noFill/>
              </a:ln>
              <a:solidFill>
                <a:prstClr val="black"/>
              </a:solidFill>
              <a:effectLst/>
              <a:uLnTx/>
              <a:uFillTx/>
            </a:endParaRPr>
          </a:p>
        </p:txBody>
      </p:sp>
      <p:pic>
        <p:nvPicPr>
          <p:cNvPr id="13" name="Picture Placeholder 12" descr="Background pattern&#10;&#10;Description automatically generated with medium confidence">
            <a:extLst>
              <a:ext uri="{FF2B5EF4-FFF2-40B4-BE49-F238E27FC236}">
                <a16:creationId xmlns:a16="http://schemas.microsoft.com/office/drawing/2014/main" id="{3C0DCAA8-6D95-5947-9931-1180D960505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5176" b="35176"/>
          <a:stretch>
            <a:fillRect/>
          </a:stretch>
        </p:blipFill>
        <p:spPr/>
      </p:pic>
      <p:sp>
        <p:nvSpPr>
          <p:cNvPr id="3" name="Rectangle 2">
            <a:extLst>
              <a:ext uri="{FF2B5EF4-FFF2-40B4-BE49-F238E27FC236}">
                <a16:creationId xmlns:a16="http://schemas.microsoft.com/office/drawing/2014/main" id="{8FD97D41-B19A-9AE8-8640-68EBAE59A623}"/>
              </a:ext>
            </a:extLst>
          </p:cNvPr>
          <p:cNvSpPr/>
          <p:nvPr/>
        </p:nvSpPr>
        <p:spPr>
          <a:xfrm>
            <a:off x="308158" y="6508955"/>
            <a:ext cx="1925156" cy="3490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762998-A803-53D8-7F93-8621196D40B5}"/>
              </a:ext>
            </a:extLst>
          </p:cNvPr>
          <p:cNvSpPr/>
          <p:nvPr/>
        </p:nvSpPr>
        <p:spPr>
          <a:xfrm>
            <a:off x="2365416" y="6508955"/>
            <a:ext cx="1750142" cy="349045"/>
          </a:xfrm>
          <a:prstGeom prst="rect">
            <a:avLst/>
          </a:prstGeom>
          <a:solidFill>
            <a:srgbClr val="F64C2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D44E17-0BEF-A0E2-FBA2-F32985BB4019}"/>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B7AAA-CFFE-22F1-3B47-F37B02A7DD2B}"/>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9468AC-1903-65DC-D3F2-2B41C60BA3E4}"/>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F7C86B-2826-593A-86A0-72B4C72F41BA}"/>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21B9BA4F-7422-4A02-8AAA-9EF885BF7673}"/>
              </a:ext>
            </a:extLst>
          </p:cNvPr>
          <p:cNvSpPr/>
          <p:nvPr/>
        </p:nvSpPr>
        <p:spPr>
          <a:xfrm>
            <a:off x="4856480" y="0"/>
            <a:ext cx="7335520" cy="6858000"/>
          </a:xfrm>
          <a:custGeom>
            <a:avLst/>
            <a:gdLst>
              <a:gd name="connsiteX0" fmla="*/ 5391142 w 9798789"/>
              <a:gd name="connsiteY0" fmla="*/ 0 h 6858000"/>
              <a:gd name="connsiteX1" fmla="*/ 9798789 w 9798789"/>
              <a:gd name="connsiteY1" fmla="*/ 0 h 6858000"/>
              <a:gd name="connsiteX2" fmla="*/ 9798789 w 9798789"/>
              <a:gd name="connsiteY2" fmla="*/ 6858000 h 6858000"/>
              <a:gd name="connsiteX3" fmla="*/ 0 w 97987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98789" h="6858000">
                <a:moveTo>
                  <a:pt x="5391142" y="0"/>
                </a:moveTo>
                <a:lnTo>
                  <a:pt x="9798789" y="0"/>
                </a:lnTo>
                <a:lnTo>
                  <a:pt x="9798789"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500" y="133350"/>
            <a:ext cx="7905749" cy="1938992"/>
          </a:xfrm>
          <a:prstGeom prst="rect">
            <a:avLst/>
          </a:prstGeom>
          <a:noFill/>
        </p:spPr>
        <p:txBody>
          <a:bodyPr wrap="square" rtlCol="0">
            <a:spAutoFit/>
          </a:bodyPr>
          <a:lstStyle/>
          <a:p>
            <a:pPr marL="457200" indent="-457200" algn="just">
              <a:buFont typeface="Wingdings" pitchFamily="2" charset="2"/>
              <a:buChar char="Ø"/>
            </a:pPr>
            <a:r>
              <a:rPr lang="ro-RO" sz="2400" b="1" dirty="0">
                <a:latin typeface="Arial" pitchFamily="34" charset="0"/>
                <a:cs typeface="Arial" pitchFamily="34" charset="0"/>
              </a:rPr>
              <a:t>STEM</a:t>
            </a:r>
            <a:r>
              <a:rPr lang="ro-RO" sz="2400" dirty="0">
                <a:latin typeface="Arial" pitchFamily="34" charset="0"/>
                <a:cs typeface="Arial" pitchFamily="34" charset="0"/>
              </a:rPr>
              <a:t> este un curriculum educațional care combină știința, tehnologia, ingineri</a:t>
            </a:r>
            <a:r>
              <a:rPr lang="en-GB" sz="2400" dirty="0">
                <a:latin typeface="Arial" pitchFamily="34" charset="0"/>
                <a:cs typeface="Arial" pitchFamily="34" charset="0"/>
              </a:rPr>
              <a:t>a</a:t>
            </a:r>
            <a:r>
              <a:rPr lang="ro-RO" sz="2400" dirty="0">
                <a:latin typeface="Arial" pitchFamily="34" charset="0"/>
                <a:cs typeface="Arial" pitchFamily="34" charset="0"/>
              </a:rPr>
              <a:t> și matematic</a:t>
            </a:r>
            <a:r>
              <a:rPr lang="en-GB" sz="2400" dirty="0">
                <a:latin typeface="Arial" pitchFamily="34" charset="0"/>
                <a:cs typeface="Arial" pitchFamily="34" charset="0"/>
              </a:rPr>
              <a:t>a</a:t>
            </a:r>
            <a:r>
              <a:rPr lang="ro-RO" sz="2400" dirty="0">
                <a:latin typeface="Arial" pitchFamily="34" charset="0"/>
                <a:cs typeface="Arial" pitchFamily="34" charset="0"/>
              </a:rPr>
              <a:t>. </a:t>
            </a:r>
            <a:endParaRPr lang="en-GB" sz="2400" dirty="0">
              <a:latin typeface="Arial" pitchFamily="34" charset="0"/>
              <a:cs typeface="Arial" pitchFamily="34" charset="0"/>
            </a:endParaRPr>
          </a:p>
          <a:p>
            <a:pPr algn="just"/>
            <a:endParaRPr lang="en-GB" sz="2400" dirty="0">
              <a:latin typeface="Arial" pitchFamily="34" charset="0"/>
              <a:cs typeface="Arial" pitchFamily="34" charset="0"/>
            </a:endParaRPr>
          </a:p>
          <a:p>
            <a:pPr marL="457200" indent="-457200" algn="just">
              <a:buFont typeface="Wingdings" pitchFamily="2" charset="2"/>
              <a:buChar char="Ø"/>
            </a:pPr>
            <a:r>
              <a:rPr lang="ro-RO" sz="2400" dirty="0">
                <a:latin typeface="Arial" pitchFamily="34" charset="0"/>
                <a:cs typeface="Arial" pitchFamily="34" charset="0"/>
              </a:rPr>
              <a:t>Este considerată o abordare cuprinzătoare</a:t>
            </a:r>
            <a:r>
              <a:rPr lang="en-GB" sz="2400" dirty="0">
                <a:latin typeface="Arial" pitchFamily="34" charset="0"/>
                <a:cs typeface="Arial" pitchFamily="34" charset="0"/>
              </a:rPr>
              <a:t>, </a:t>
            </a:r>
            <a:r>
              <a:rPr lang="en-GB" sz="2400" dirty="0" err="1">
                <a:latin typeface="Arial" pitchFamily="34" charset="0"/>
                <a:cs typeface="Arial" pitchFamily="34" charset="0"/>
              </a:rPr>
              <a:t>integratoare</a:t>
            </a:r>
            <a:r>
              <a:rPr lang="ro-RO" sz="2400" dirty="0">
                <a:latin typeface="Arial" pitchFamily="34" charset="0"/>
                <a:cs typeface="Arial" pitchFamily="34" charset="0"/>
              </a:rPr>
              <a:t>. </a:t>
            </a:r>
            <a:endParaRPr lang="en-GB" sz="2400" dirty="0">
              <a:latin typeface="Arial" pitchFamily="34" charset="0"/>
              <a:cs typeface="Arial" pitchFamily="34" charset="0"/>
            </a:endParaRPr>
          </a:p>
        </p:txBody>
      </p:sp>
      <p:sp>
        <p:nvSpPr>
          <p:cNvPr id="5" name="Rectangle 4"/>
          <p:cNvSpPr/>
          <p:nvPr/>
        </p:nvSpPr>
        <p:spPr>
          <a:xfrm>
            <a:off x="8772525" y="177284"/>
            <a:ext cx="3419475" cy="584775"/>
          </a:xfrm>
          <a:prstGeom prst="rect">
            <a:avLst/>
          </a:prstGeom>
        </p:spPr>
        <p:txBody>
          <a:bodyPr wrap="square">
            <a:spAutoFit/>
          </a:bodyPr>
          <a:lstStyle/>
          <a:p>
            <a:pPr algn="ctr"/>
            <a:r>
              <a:rPr lang="ro-RO" sz="3200" b="1" dirty="0">
                <a:solidFill>
                  <a:schemeClr val="bg1"/>
                </a:solidFill>
              </a:rPr>
              <a:t>Ce este STEM? </a:t>
            </a:r>
            <a:endParaRPr lang="en-GB" sz="3200" b="1" dirty="0">
              <a:solidFill>
                <a:schemeClr val="bg1"/>
              </a:solidFill>
            </a:endParaRPr>
          </a:p>
        </p:txBody>
      </p:sp>
      <p:sp>
        <p:nvSpPr>
          <p:cNvPr id="8" name="TextBox 7"/>
          <p:cNvSpPr txBox="1"/>
          <p:nvPr/>
        </p:nvSpPr>
        <p:spPr>
          <a:xfrm>
            <a:off x="1" y="4308981"/>
            <a:ext cx="5048250" cy="2308324"/>
          </a:xfrm>
          <a:prstGeom prst="rect">
            <a:avLst/>
          </a:prstGeom>
          <a:noFill/>
        </p:spPr>
        <p:txBody>
          <a:bodyPr wrap="square" rtlCol="0">
            <a:spAutoFit/>
          </a:bodyPr>
          <a:lstStyle/>
          <a:p>
            <a:pPr marL="457200" indent="-457200" algn="just">
              <a:buFont typeface="Wingdings" pitchFamily="2" charset="2"/>
              <a:buChar char="Ø"/>
            </a:pPr>
            <a:r>
              <a:rPr lang="ro-RO" sz="2400" dirty="0">
                <a:latin typeface="Arial" pitchFamily="34" charset="0"/>
                <a:cs typeface="Arial" pitchFamily="34" charset="0"/>
              </a:rPr>
              <a:t>Prin urmare, </a:t>
            </a:r>
            <a:r>
              <a:rPr lang="en-GB" sz="2400" dirty="0" err="1">
                <a:latin typeface="Arial" pitchFamily="34" charset="0"/>
                <a:cs typeface="Arial" pitchFamily="34" charset="0"/>
              </a:rPr>
              <a:t>cadrele</a:t>
            </a:r>
            <a:r>
              <a:rPr lang="en-GB" sz="2400" dirty="0">
                <a:latin typeface="Arial" pitchFamily="34" charset="0"/>
                <a:cs typeface="Arial" pitchFamily="34" charset="0"/>
              </a:rPr>
              <a:t> </a:t>
            </a:r>
            <a:r>
              <a:rPr lang="en-GB" sz="2400" dirty="0" err="1">
                <a:latin typeface="Arial" pitchFamily="34" charset="0"/>
                <a:cs typeface="Arial" pitchFamily="34" charset="0"/>
              </a:rPr>
              <a:t>didactice</a:t>
            </a:r>
            <a:r>
              <a:rPr lang="ro-RO" sz="2400" dirty="0">
                <a:latin typeface="Arial" pitchFamily="34" charset="0"/>
                <a:cs typeface="Arial" pitchFamily="34" charset="0"/>
              </a:rPr>
              <a:t>, în loc să predea toate aceste materii separat, se concentrează pe încorporarea în fiecare proiect a câtorva sau a întregului STEM. </a:t>
            </a:r>
            <a:endParaRPr lang="en-GB" sz="2400" dirty="0">
              <a:latin typeface="Arial" pitchFamily="34" charset="0"/>
              <a:cs typeface="Arial" pitchFamily="34" charset="0"/>
            </a:endParaRPr>
          </a:p>
        </p:txBody>
      </p:sp>
      <p:pic>
        <p:nvPicPr>
          <p:cNvPr id="1027" name="Picture 3" descr="https://static.vecteezy.com/system/resources/thumbnails/003/332/485/small_2x/colourful-stem-education-text-icon-free-v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135" y="3357571"/>
            <a:ext cx="4525990" cy="23210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151" y="2266950"/>
            <a:ext cx="6610350" cy="1938992"/>
          </a:xfrm>
          <a:prstGeom prst="rect">
            <a:avLst/>
          </a:prstGeom>
          <a:noFill/>
        </p:spPr>
        <p:txBody>
          <a:bodyPr wrap="square" rtlCol="0">
            <a:spAutoFit/>
          </a:bodyPr>
          <a:lstStyle/>
          <a:p>
            <a:pPr marL="457200" indent="-457200" algn="just">
              <a:buFont typeface="Wingdings" pitchFamily="2" charset="2"/>
              <a:buChar char="Ø"/>
            </a:pPr>
            <a:r>
              <a:rPr lang="en-GB" sz="2400" dirty="0">
                <a:latin typeface="Arial" pitchFamily="34" charset="0"/>
                <a:cs typeface="Arial" pitchFamily="34" charset="0"/>
              </a:rPr>
              <a:t>E</a:t>
            </a:r>
            <a:r>
              <a:rPr lang="vi-VN" sz="2400" dirty="0">
                <a:latin typeface="Arial" pitchFamily="34" charset="0"/>
                <a:cs typeface="Arial" pitchFamily="34" charset="0"/>
              </a:rPr>
              <a:t>ducația STEM ajută copiii să înțeleagă prin experimentare. De exemplu pot înțelege cum funcționează construcția de drumuri, construcția unui motor sau chiar un robot, totul într-un mod proactiv.</a:t>
            </a:r>
            <a:endParaRPr lang="en-GB" sz="2400" dirty="0">
              <a:latin typeface="Arial" pitchFamily="34" charset="0"/>
              <a:cs typeface="Arial" pitchFamily="34" charset="0"/>
            </a:endParaRPr>
          </a:p>
        </p:txBody>
      </p:sp>
    </p:spTree>
    <p:extLst>
      <p:ext uri="{BB962C8B-B14F-4D97-AF65-F5344CB8AC3E}">
        <p14:creationId xmlns:p14="http://schemas.microsoft.com/office/powerpoint/2010/main" val="402065145"/>
      </p:ext>
    </p:extLst>
  </p:cSld>
  <p:clrMapOvr>
    <a:masterClrMapping/>
  </p:clrMapOvr>
  <p:transition spd="slow" advClick="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21B9BA4F-7422-4A02-8AAA-9EF885BF7673}"/>
              </a:ext>
            </a:extLst>
          </p:cNvPr>
          <p:cNvSpPr/>
          <p:nvPr/>
        </p:nvSpPr>
        <p:spPr>
          <a:xfrm>
            <a:off x="4856480" y="0"/>
            <a:ext cx="7335520" cy="6858000"/>
          </a:xfrm>
          <a:custGeom>
            <a:avLst/>
            <a:gdLst>
              <a:gd name="connsiteX0" fmla="*/ 5391142 w 9798789"/>
              <a:gd name="connsiteY0" fmla="*/ 0 h 6858000"/>
              <a:gd name="connsiteX1" fmla="*/ 9798789 w 9798789"/>
              <a:gd name="connsiteY1" fmla="*/ 0 h 6858000"/>
              <a:gd name="connsiteX2" fmla="*/ 9798789 w 9798789"/>
              <a:gd name="connsiteY2" fmla="*/ 6858000 h 6858000"/>
              <a:gd name="connsiteX3" fmla="*/ 0 w 97987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98789" h="6858000">
                <a:moveTo>
                  <a:pt x="5391142" y="0"/>
                </a:moveTo>
                <a:lnTo>
                  <a:pt x="9798789" y="0"/>
                </a:lnTo>
                <a:lnTo>
                  <a:pt x="9798789" y="6858000"/>
                </a:lnTo>
                <a:lnTo>
                  <a:pt x="0" y="6858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72525" y="177284"/>
            <a:ext cx="3419475" cy="584775"/>
          </a:xfrm>
          <a:prstGeom prst="rect">
            <a:avLst/>
          </a:prstGeom>
        </p:spPr>
        <p:txBody>
          <a:bodyPr wrap="square">
            <a:spAutoFit/>
          </a:bodyPr>
          <a:lstStyle/>
          <a:p>
            <a:pPr algn="ctr"/>
            <a:r>
              <a:rPr lang="ro-RO" sz="3200" b="1" dirty="0">
                <a:solidFill>
                  <a:schemeClr val="bg1"/>
                </a:solidFill>
              </a:rPr>
              <a:t>Ce este STE</a:t>
            </a:r>
            <a:r>
              <a:rPr lang="en-GB" sz="3200" b="1" dirty="0">
                <a:solidFill>
                  <a:schemeClr val="bg1"/>
                </a:solidFill>
              </a:rPr>
              <a:t>A</a:t>
            </a:r>
            <a:r>
              <a:rPr lang="ro-RO" sz="3200" b="1" dirty="0">
                <a:solidFill>
                  <a:schemeClr val="bg1"/>
                </a:solidFill>
              </a:rPr>
              <a:t>M? </a:t>
            </a:r>
            <a:endParaRPr lang="en-GB" sz="3200" b="1" dirty="0">
              <a:solidFill>
                <a:schemeClr val="bg1"/>
              </a:solidFill>
            </a:endParaRPr>
          </a:p>
        </p:txBody>
      </p:sp>
      <p:sp>
        <p:nvSpPr>
          <p:cNvPr id="3" name="TextBox 2"/>
          <p:cNvSpPr txBox="1"/>
          <p:nvPr/>
        </p:nvSpPr>
        <p:spPr>
          <a:xfrm>
            <a:off x="64479" y="33245"/>
            <a:ext cx="5912372" cy="6924973"/>
          </a:xfrm>
          <a:prstGeom prst="rect">
            <a:avLst/>
          </a:prstGeom>
          <a:noFill/>
        </p:spPr>
        <p:txBody>
          <a:bodyPr wrap="square" rtlCol="0">
            <a:spAutoFit/>
          </a:bodyPr>
          <a:lstStyle/>
          <a:p>
            <a:pPr marL="342900" indent="-342900" algn="just">
              <a:spcBef>
                <a:spcPts val="1200"/>
              </a:spcBef>
              <a:spcAft>
                <a:spcPts val="1200"/>
              </a:spcAft>
              <a:buFont typeface="Wingdings" pitchFamily="2" charset="2"/>
              <a:buChar char="Ø"/>
            </a:pPr>
            <a:r>
              <a:rPr lang="ro-RO" sz="2400" b="1" dirty="0">
                <a:latin typeface="Arial" pitchFamily="34" charset="0"/>
                <a:cs typeface="Arial" pitchFamily="34" charset="0"/>
              </a:rPr>
              <a:t>Artele</a:t>
            </a:r>
            <a:r>
              <a:rPr lang="ro-RO" sz="2400" dirty="0">
                <a:latin typeface="Arial" pitchFamily="34" charset="0"/>
                <a:cs typeface="Arial" pitchFamily="34" charset="0"/>
              </a:rPr>
              <a:t> </a:t>
            </a:r>
            <a:r>
              <a:rPr lang="en-US" sz="2400" dirty="0" err="1">
                <a:latin typeface="Arial" pitchFamily="34" charset="0"/>
                <a:cs typeface="Arial" pitchFamily="34" charset="0"/>
              </a:rPr>
              <a:t>reprezint</a:t>
            </a:r>
            <a:r>
              <a:rPr lang="ro-RO" sz="2400" dirty="0">
                <a:latin typeface="Arial" pitchFamily="34" charset="0"/>
                <a:cs typeface="Arial" pitchFamily="34" charset="0"/>
              </a:rPr>
              <a:t>ă un domeniu de studiu care întruchipează reprezentarea practică a emoțiilor, aducând la realitatea imaginațiilor, dând sens obiceiurilor, dezvoltând minți</a:t>
            </a:r>
            <a:r>
              <a:rPr lang="en-GB" sz="2400" dirty="0">
                <a:latin typeface="Arial" pitchFamily="34" charset="0"/>
                <a:cs typeface="Arial" pitchFamily="34" charset="0"/>
              </a:rPr>
              <a:t>le</a:t>
            </a:r>
            <a:r>
              <a:rPr lang="ro-RO" sz="2400" dirty="0">
                <a:latin typeface="Arial" pitchFamily="34" charset="0"/>
                <a:cs typeface="Arial" pitchFamily="34" charset="0"/>
              </a:rPr>
              <a:t> umane pentru a evoca evoluția în</a:t>
            </a:r>
            <a:r>
              <a:rPr lang="en-GB" sz="2400" dirty="0" err="1">
                <a:latin typeface="Arial" pitchFamily="34" charset="0"/>
                <a:cs typeface="Arial" pitchFamily="34" charset="0"/>
              </a:rPr>
              <a:t>tr</a:t>
            </a:r>
            <a:r>
              <a:rPr lang="en-GB" sz="2400" dirty="0">
                <a:latin typeface="Arial" pitchFamily="34" charset="0"/>
                <a:cs typeface="Arial" pitchFamily="34" charset="0"/>
              </a:rPr>
              <a:t>-un</a:t>
            </a:r>
            <a:r>
              <a:rPr lang="ro-RO" sz="2400" dirty="0">
                <a:latin typeface="Arial" pitchFamily="34" charset="0"/>
                <a:cs typeface="Arial" pitchFamily="34" charset="0"/>
              </a:rPr>
              <a:t> mod și</a:t>
            </a:r>
            <a:r>
              <a:rPr lang="en-GB" sz="2400" dirty="0">
                <a:latin typeface="Arial" pitchFamily="34" charset="0"/>
                <a:cs typeface="Arial" pitchFamily="34" charset="0"/>
              </a:rPr>
              <a:t> o</a:t>
            </a:r>
            <a:r>
              <a:rPr lang="ro-RO" sz="2400" dirty="0">
                <a:latin typeface="Arial" pitchFamily="34" charset="0"/>
                <a:cs typeface="Arial" pitchFamily="34" charset="0"/>
              </a:rPr>
              <a:t> abordare care </a:t>
            </a:r>
            <a:r>
              <a:rPr lang="en-GB" sz="2400" dirty="0">
                <a:latin typeface="Arial" pitchFamily="34" charset="0"/>
                <a:cs typeface="Arial" pitchFamily="34" charset="0"/>
              </a:rPr>
              <a:t>fie </a:t>
            </a:r>
            <a:r>
              <a:rPr lang="ro-RO" sz="2400" dirty="0">
                <a:latin typeface="Arial" pitchFamily="34" charset="0"/>
                <a:cs typeface="Arial" pitchFamily="34" charset="0"/>
              </a:rPr>
              <a:t>sunt inexistente</a:t>
            </a:r>
            <a:r>
              <a:rPr lang="en-GB" sz="2400" dirty="0">
                <a:latin typeface="Arial" pitchFamily="34" charset="0"/>
                <a:cs typeface="Arial" pitchFamily="34" charset="0"/>
              </a:rPr>
              <a:t>, fie </a:t>
            </a:r>
            <a:r>
              <a:rPr lang="en-GB" sz="2400" dirty="0" err="1">
                <a:latin typeface="Arial" pitchFamily="34" charset="0"/>
                <a:cs typeface="Arial" pitchFamily="34" charset="0"/>
              </a:rPr>
              <a:t>reprezint</a:t>
            </a:r>
            <a:r>
              <a:rPr lang="ro-RO" sz="2400" dirty="0">
                <a:latin typeface="Arial" pitchFamily="34" charset="0"/>
                <a:cs typeface="Arial" pitchFamily="34" charset="0"/>
              </a:rPr>
              <a:t>ă o îmbunătățire față de cunoștințele existente. </a:t>
            </a:r>
            <a:endParaRPr lang="en-GB" sz="2400" dirty="0">
              <a:latin typeface="Arial" pitchFamily="34" charset="0"/>
              <a:cs typeface="Arial" pitchFamily="34" charset="0"/>
            </a:endParaRPr>
          </a:p>
          <a:p>
            <a:pPr marL="342900" indent="-342900" algn="just">
              <a:spcBef>
                <a:spcPts val="1200"/>
              </a:spcBef>
              <a:spcAft>
                <a:spcPts val="1200"/>
              </a:spcAft>
              <a:buFont typeface="Wingdings" pitchFamily="2" charset="2"/>
              <a:buChar char="Ø"/>
            </a:pPr>
            <a:r>
              <a:rPr lang="en-GB" sz="2400" dirty="0">
                <a:latin typeface="Arial" pitchFamily="34" charset="0"/>
                <a:cs typeface="Arial" pitchFamily="34" charset="0"/>
              </a:rPr>
              <a:t>A</a:t>
            </a:r>
            <a:r>
              <a:rPr lang="ro-RO" sz="2400" dirty="0">
                <a:latin typeface="Arial" pitchFamily="34" charset="0"/>
                <a:cs typeface="Arial" pitchFamily="34" charset="0"/>
              </a:rPr>
              <a:t>plicarea cunoștințelor în arte ajută la obținerea conștientizării emoționale. </a:t>
            </a:r>
            <a:endParaRPr lang="en-GB" sz="2400" dirty="0">
              <a:latin typeface="Arial" pitchFamily="34" charset="0"/>
              <a:cs typeface="Arial" pitchFamily="34" charset="0"/>
            </a:endParaRPr>
          </a:p>
          <a:p>
            <a:pPr marL="342900" indent="-342900" algn="just">
              <a:spcBef>
                <a:spcPts val="1200"/>
              </a:spcBef>
              <a:spcAft>
                <a:spcPts val="1200"/>
              </a:spcAft>
              <a:buFont typeface="Wingdings" pitchFamily="2" charset="2"/>
              <a:buChar char="Ø"/>
            </a:pPr>
            <a:r>
              <a:rPr lang="ro-RO" sz="2400" dirty="0">
                <a:latin typeface="Arial" pitchFamily="34" charset="0"/>
                <a:cs typeface="Arial" pitchFamily="34" charset="0"/>
              </a:rPr>
              <a:t>Artele le permit elevilor să descopere umanitatea și natura</a:t>
            </a:r>
            <a:r>
              <a:rPr lang="en-GB" sz="2400" dirty="0">
                <a:latin typeface="Arial" pitchFamily="34" charset="0"/>
                <a:cs typeface="Arial" pitchFamily="34" charset="0"/>
              </a:rPr>
              <a:t>.</a:t>
            </a:r>
          </a:p>
          <a:p>
            <a:pPr marL="342900" indent="-342900" algn="just">
              <a:spcBef>
                <a:spcPts val="1200"/>
              </a:spcBef>
              <a:spcAft>
                <a:spcPts val="1200"/>
              </a:spcAft>
              <a:buFont typeface="Wingdings" pitchFamily="2" charset="2"/>
              <a:buChar char="Ø"/>
            </a:pPr>
            <a:r>
              <a:rPr lang="en-GB" sz="2400" dirty="0">
                <a:latin typeface="Arial" pitchFamily="34" charset="0"/>
                <a:cs typeface="Arial" pitchFamily="34" charset="0"/>
              </a:rPr>
              <a:t>STEAM le </a:t>
            </a:r>
            <a:r>
              <a:rPr lang="en-GB" sz="2400" dirty="0" err="1">
                <a:latin typeface="Arial" pitchFamily="34" charset="0"/>
                <a:cs typeface="Arial" pitchFamily="34" charset="0"/>
              </a:rPr>
              <a:t>ofer</a:t>
            </a:r>
            <a:r>
              <a:rPr lang="ro-RO" sz="2400" dirty="0">
                <a:latin typeface="Arial" pitchFamily="34" charset="0"/>
                <a:cs typeface="Arial" pitchFamily="34" charset="0"/>
              </a:rPr>
              <a:t>ă</a:t>
            </a:r>
            <a:r>
              <a:rPr lang="en-GB" sz="2400" dirty="0">
                <a:latin typeface="Arial" pitchFamily="34" charset="0"/>
                <a:cs typeface="Arial" pitchFamily="34" charset="0"/>
              </a:rPr>
              <a:t> </a:t>
            </a:r>
            <a:r>
              <a:rPr lang="en-GB" sz="2400" dirty="0" err="1">
                <a:latin typeface="Arial" pitchFamily="34" charset="0"/>
                <a:cs typeface="Arial" pitchFamily="34" charset="0"/>
              </a:rPr>
              <a:t>elevilor</a:t>
            </a:r>
            <a:r>
              <a:rPr lang="en-GB" sz="2400" dirty="0">
                <a:latin typeface="Arial" pitchFamily="34" charset="0"/>
                <a:cs typeface="Arial" pitchFamily="34" charset="0"/>
              </a:rPr>
              <a:t> </a:t>
            </a:r>
            <a:r>
              <a:rPr lang="en-GB" sz="2400" dirty="0" err="1">
                <a:latin typeface="Arial" pitchFamily="34" charset="0"/>
                <a:cs typeface="Arial" pitchFamily="34" charset="0"/>
              </a:rPr>
              <a:t>oportunitatea</a:t>
            </a:r>
            <a:r>
              <a:rPr lang="en-GB" sz="2400" dirty="0">
                <a:latin typeface="Arial" pitchFamily="34" charset="0"/>
                <a:cs typeface="Arial" pitchFamily="34" charset="0"/>
              </a:rPr>
              <a:t> </a:t>
            </a:r>
            <a:r>
              <a:rPr lang="ro-RO" sz="2400" dirty="0">
                <a:latin typeface="Arial" pitchFamily="34" charset="0"/>
                <a:cs typeface="Arial" pitchFamily="34" charset="0"/>
              </a:rPr>
              <a:t>să</a:t>
            </a:r>
            <a:r>
              <a:rPr lang="en-GB" sz="2400" dirty="0">
                <a:latin typeface="Arial" pitchFamily="34" charset="0"/>
                <a:cs typeface="Arial" pitchFamily="34" charset="0"/>
              </a:rPr>
              <a:t> </a:t>
            </a:r>
            <a:r>
              <a:rPr lang="en-GB" sz="2400" dirty="0" err="1">
                <a:latin typeface="Arial" pitchFamily="34" charset="0"/>
                <a:cs typeface="Arial" pitchFamily="34" charset="0"/>
              </a:rPr>
              <a:t>integreze</a:t>
            </a:r>
            <a:r>
              <a:rPr lang="en-GB" sz="2400" dirty="0">
                <a:latin typeface="Arial" pitchFamily="34" charset="0"/>
                <a:cs typeface="Arial" pitchFamily="34" charset="0"/>
              </a:rPr>
              <a:t> </a:t>
            </a:r>
            <a:r>
              <a:rPr lang="en-GB" sz="2400" dirty="0" err="1">
                <a:latin typeface="Arial" pitchFamily="34" charset="0"/>
                <a:cs typeface="Arial" pitchFamily="34" charset="0"/>
              </a:rPr>
              <a:t>cuno</a:t>
            </a:r>
            <a:r>
              <a:rPr lang="ro-RO" sz="2400" dirty="0">
                <a:latin typeface="Arial" pitchFamily="34" charset="0"/>
                <a:cs typeface="Arial" pitchFamily="34" charset="0"/>
              </a:rPr>
              <a:t>ș</a:t>
            </a:r>
            <a:r>
              <a:rPr lang="en-GB" sz="2400" dirty="0">
                <a:latin typeface="Arial" pitchFamily="34" charset="0"/>
                <a:cs typeface="Arial" pitchFamily="34" charset="0"/>
              </a:rPr>
              <a:t>tin</a:t>
            </a:r>
            <a:r>
              <a:rPr lang="ro-RO" sz="2400" dirty="0">
                <a:latin typeface="Arial" pitchFamily="34" charset="0"/>
                <a:cs typeface="Arial" pitchFamily="34" charset="0"/>
              </a:rPr>
              <a:t>ț</a:t>
            </a:r>
            <a:r>
              <a:rPr lang="en-GB" sz="2400" dirty="0" err="1">
                <a:latin typeface="Arial" pitchFamily="34" charset="0"/>
                <a:cs typeface="Arial" pitchFamily="34" charset="0"/>
              </a:rPr>
              <a:t>ele</a:t>
            </a:r>
            <a:r>
              <a:rPr lang="en-GB" sz="2400" dirty="0">
                <a:latin typeface="Arial" pitchFamily="34" charset="0"/>
                <a:cs typeface="Arial" pitchFamily="34" charset="0"/>
              </a:rPr>
              <a:t> </a:t>
            </a:r>
            <a:r>
              <a:rPr lang="ro-RO" sz="2400" dirty="0">
                <a:latin typeface="Arial" pitchFamily="34" charset="0"/>
                <a:cs typeface="Arial" pitchFamily="34" charset="0"/>
              </a:rPr>
              <a:t>ș</a:t>
            </a:r>
            <a:r>
              <a:rPr lang="en-GB" sz="2400" dirty="0" err="1">
                <a:latin typeface="Arial" pitchFamily="34" charset="0"/>
                <a:cs typeface="Arial" pitchFamily="34" charset="0"/>
              </a:rPr>
              <a:t>tiin</a:t>
            </a:r>
            <a:r>
              <a:rPr lang="ro-RO" sz="2400" dirty="0">
                <a:latin typeface="Arial" pitchFamily="34" charset="0"/>
                <a:cs typeface="Arial" pitchFamily="34" charset="0"/>
              </a:rPr>
              <a:t>ț</a:t>
            </a:r>
            <a:r>
              <a:rPr lang="en-GB" sz="2400" dirty="0" err="1">
                <a:latin typeface="Arial" pitchFamily="34" charset="0"/>
                <a:cs typeface="Arial" pitchFamily="34" charset="0"/>
              </a:rPr>
              <a:t>ifice</a:t>
            </a:r>
            <a:r>
              <a:rPr lang="en-GB" sz="2400" dirty="0">
                <a:latin typeface="Arial" pitchFamily="34" charset="0"/>
                <a:cs typeface="Arial" pitchFamily="34" charset="0"/>
              </a:rPr>
              <a:t> </a:t>
            </a:r>
            <a:r>
              <a:rPr lang="ro-RO" sz="2400" dirty="0">
                <a:latin typeface="Arial" pitchFamily="34" charset="0"/>
                <a:cs typeface="Arial" pitchFamily="34" charset="0"/>
              </a:rPr>
              <a:t>ș</a:t>
            </a:r>
            <a:r>
              <a:rPr lang="en-GB" sz="2400" dirty="0">
                <a:latin typeface="Arial" pitchFamily="34" charset="0"/>
                <a:cs typeface="Arial" pitchFamily="34" charset="0"/>
              </a:rPr>
              <a:t>i </a:t>
            </a:r>
            <a:r>
              <a:rPr lang="en-GB" sz="2400" dirty="0" err="1">
                <a:latin typeface="Arial" pitchFamily="34" charset="0"/>
                <a:cs typeface="Arial" pitchFamily="34" charset="0"/>
              </a:rPr>
              <a:t>artele</a:t>
            </a:r>
            <a:r>
              <a:rPr lang="en-GB" sz="2400" dirty="0">
                <a:latin typeface="Arial" pitchFamily="34" charset="0"/>
                <a:cs typeface="Arial" pitchFamily="34" charset="0"/>
              </a:rPr>
              <a:t> </a:t>
            </a:r>
            <a:r>
              <a:rPr lang="en-GB" sz="2400" dirty="0" err="1">
                <a:latin typeface="Arial" pitchFamily="34" charset="0"/>
                <a:cs typeface="Arial" pitchFamily="34" charset="0"/>
              </a:rPr>
              <a:t>pentru</a:t>
            </a:r>
            <a:r>
              <a:rPr lang="en-GB" sz="2400" dirty="0">
                <a:latin typeface="Arial" pitchFamily="34" charset="0"/>
                <a:cs typeface="Arial" pitchFamily="34" charset="0"/>
              </a:rPr>
              <a:t> a le </a:t>
            </a:r>
            <a:r>
              <a:rPr lang="en-GB" sz="2400" dirty="0" err="1">
                <a:latin typeface="Arial" pitchFamily="34" charset="0"/>
                <a:cs typeface="Arial" pitchFamily="34" charset="0"/>
              </a:rPr>
              <a:t>provoca</a:t>
            </a:r>
            <a:r>
              <a:rPr lang="en-GB" sz="2400" dirty="0">
                <a:latin typeface="Arial" pitchFamily="34" charset="0"/>
                <a:cs typeface="Arial" pitchFamily="34" charset="0"/>
              </a:rPr>
              <a:t> </a:t>
            </a:r>
            <a:r>
              <a:rPr lang="en-GB" sz="2400" dirty="0" err="1">
                <a:latin typeface="Arial" pitchFamily="34" charset="0"/>
                <a:cs typeface="Arial" pitchFamily="34" charset="0"/>
              </a:rPr>
              <a:t>creativitatea</a:t>
            </a:r>
            <a:r>
              <a:rPr lang="en-GB" sz="2400" dirty="0">
                <a:latin typeface="Arial" pitchFamily="34" charset="0"/>
                <a:cs typeface="Arial" pitchFamily="34" charset="0"/>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120" y="2726573"/>
            <a:ext cx="3441559" cy="344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236999"/>
      </p:ext>
    </p:extLst>
  </p:cSld>
  <p:clrMapOvr>
    <a:masterClrMapping/>
  </p:clrMapOvr>
  <p:transition spd="slow" advClick="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21B9BA4F-7422-4A02-8AAA-9EF885BF7673}"/>
              </a:ext>
            </a:extLst>
          </p:cNvPr>
          <p:cNvSpPr/>
          <p:nvPr/>
        </p:nvSpPr>
        <p:spPr>
          <a:xfrm>
            <a:off x="4856480" y="0"/>
            <a:ext cx="7335520" cy="6858000"/>
          </a:xfrm>
          <a:custGeom>
            <a:avLst/>
            <a:gdLst>
              <a:gd name="connsiteX0" fmla="*/ 5391142 w 9798789"/>
              <a:gd name="connsiteY0" fmla="*/ 0 h 6858000"/>
              <a:gd name="connsiteX1" fmla="*/ 9798789 w 9798789"/>
              <a:gd name="connsiteY1" fmla="*/ 0 h 6858000"/>
              <a:gd name="connsiteX2" fmla="*/ 9798789 w 9798789"/>
              <a:gd name="connsiteY2" fmla="*/ 6858000 h 6858000"/>
              <a:gd name="connsiteX3" fmla="*/ 0 w 97987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98789" h="6858000">
                <a:moveTo>
                  <a:pt x="5391142" y="0"/>
                </a:moveTo>
                <a:lnTo>
                  <a:pt x="9798789" y="0"/>
                </a:lnTo>
                <a:lnTo>
                  <a:pt x="9798789" y="6858000"/>
                </a:lnTo>
                <a:lnTo>
                  <a:pt x="0" y="685800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72525" y="177284"/>
            <a:ext cx="3419475" cy="584775"/>
          </a:xfrm>
          <a:prstGeom prst="rect">
            <a:avLst/>
          </a:prstGeom>
        </p:spPr>
        <p:txBody>
          <a:bodyPr wrap="square">
            <a:spAutoFit/>
          </a:bodyPr>
          <a:lstStyle/>
          <a:p>
            <a:pPr algn="ctr"/>
            <a:r>
              <a:rPr lang="ro-RO" sz="3200" b="1" dirty="0">
                <a:solidFill>
                  <a:schemeClr val="bg1"/>
                </a:solidFill>
              </a:rPr>
              <a:t>Ce este ST</a:t>
            </a:r>
            <a:r>
              <a:rPr lang="en-GB" sz="3200" b="1" dirty="0">
                <a:solidFill>
                  <a:schemeClr val="bg1"/>
                </a:solidFill>
              </a:rPr>
              <a:t>R</a:t>
            </a:r>
            <a:r>
              <a:rPr lang="ro-RO" sz="3200" b="1" dirty="0">
                <a:solidFill>
                  <a:schemeClr val="bg1"/>
                </a:solidFill>
              </a:rPr>
              <a:t>E</a:t>
            </a:r>
            <a:r>
              <a:rPr lang="en-GB" sz="3200" b="1" dirty="0">
                <a:solidFill>
                  <a:schemeClr val="bg1"/>
                </a:solidFill>
              </a:rPr>
              <a:t>A</a:t>
            </a:r>
            <a:r>
              <a:rPr lang="ro-RO" sz="3200" b="1" dirty="0">
                <a:solidFill>
                  <a:schemeClr val="bg1"/>
                </a:solidFill>
              </a:rPr>
              <a:t>M? </a:t>
            </a:r>
            <a:endParaRPr lang="en-GB" sz="3200" b="1" dirty="0">
              <a:solidFill>
                <a:schemeClr val="bg1"/>
              </a:solidFill>
            </a:endParaRPr>
          </a:p>
        </p:txBody>
      </p:sp>
      <p:pic>
        <p:nvPicPr>
          <p:cNvPr id="7170" name="Picture 2" descr="Stream education - Photos | Fac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968" y="3900314"/>
            <a:ext cx="4050269" cy="21097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776" y="198735"/>
            <a:ext cx="6257924" cy="6555641"/>
          </a:xfrm>
          <a:prstGeom prst="rect">
            <a:avLst/>
          </a:prstGeom>
        </p:spPr>
        <p:txBody>
          <a:bodyPr wrap="square">
            <a:spAutoFit/>
          </a:bodyPr>
          <a:lstStyle/>
          <a:p>
            <a:pPr marL="285750" indent="-285750" algn="just">
              <a:spcBef>
                <a:spcPts val="1200"/>
              </a:spcBef>
              <a:spcAft>
                <a:spcPts val="1200"/>
              </a:spcAft>
              <a:buFont typeface="Wingdings" pitchFamily="2" charset="2"/>
              <a:buChar char="Ø"/>
            </a:pPr>
            <a:r>
              <a:rPr lang="vi-VN" sz="2400" dirty="0"/>
              <a:t>STREAM este integrarea STEAM cu adăugarea lui R pentru citire și scriere ajutând  elevii să  comunice eficient, ceea ce este un aspect important al interacțiunilor umane.</a:t>
            </a:r>
            <a:endParaRPr lang="en-GB" sz="2400" dirty="0"/>
          </a:p>
          <a:p>
            <a:pPr marL="285750" indent="-285750" algn="just">
              <a:spcBef>
                <a:spcPts val="1200"/>
              </a:spcBef>
              <a:spcAft>
                <a:spcPts val="1200"/>
              </a:spcAft>
              <a:buFont typeface="Wingdings" pitchFamily="2" charset="2"/>
              <a:buChar char="Ø"/>
            </a:pPr>
            <a:r>
              <a:rPr lang="ro-RO" sz="2400" dirty="0">
                <a:latin typeface="Arial" pitchFamily="34" charset="0"/>
                <a:cs typeface="Arial" pitchFamily="34" charset="0"/>
              </a:rPr>
              <a:t>STREAM are potențialul de a fi mai accesibil și mai incluziv decât STEM</a:t>
            </a:r>
            <a:r>
              <a:rPr lang="en-GB" sz="2400" dirty="0">
                <a:latin typeface="Arial" pitchFamily="34" charset="0"/>
                <a:cs typeface="Arial" pitchFamily="34" charset="0"/>
              </a:rPr>
              <a:t> </a:t>
            </a:r>
            <a:r>
              <a:rPr lang="ro-RO" sz="2400" dirty="0">
                <a:latin typeface="Arial" pitchFamily="34" charset="0"/>
                <a:cs typeface="Arial" pitchFamily="34" charset="0"/>
              </a:rPr>
              <a:t>și</a:t>
            </a:r>
            <a:r>
              <a:rPr lang="en-GB" sz="2400" dirty="0">
                <a:latin typeface="Arial" pitchFamily="34" charset="0"/>
                <a:cs typeface="Arial" pitchFamily="34" charset="0"/>
              </a:rPr>
              <a:t> STEAM</a:t>
            </a:r>
            <a:r>
              <a:rPr lang="ro-RO" sz="2400" dirty="0">
                <a:latin typeface="Arial" pitchFamily="34" charset="0"/>
                <a:cs typeface="Arial" pitchFamily="34" charset="0"/>
              </a:rPr>
              <a:t>. </a:t>
            </a:r>
            <a:endParaRPr lang="en-GB" sz="2400" dirty="0">
              <a:latin typeface="Arial" pitchFamily="34" charset="0"/>
              <a:cs typeface="Arial" pitchFamily="34" charset="0"/>
            </a:endParaRPr>
          </a:p>
          <a:p>
            <a:pPr marL="285750" indent="-285750" algn="just">
              <a:spcBef>
                <a:spcPts val="1200"/>
              </a:spcBef>
              <a:spcAft>
                <a:spcPts val="1200"/>
              </a:spcAft>
              <a:buFont typeface="Wingdings" pitchFamily="2" charset="2"/>
              <a:buChar char="Ø"/>
            </a:pPr>
            <a:r>
              <a:rPr lang="ro-RO" sz="2400" dirty="0">
                <a:latin typeface="Arial" pitchFamily="34" charset="0"/>
                <a:cs typeface="Arial" pitchFamily="34" charset="0"/>
              </a:rPr>
              <a:t>Încorporarea designului, artei și lecturii în STEM este o modalitate prin care oricine, indiferent de capacitatea sa tehnică, poate fi expus la STREAM într-un mod </a:t>
            </a:r>
            <a:r>
              <a:rPr lang="en-GB" sz="2400" dirty="0">
                <a:latin typeface="Arial" pitchFamily="34" charset="0"/>
                <a:cs typeface="Arial" pitchFamily="34" charset="0"/>
              </a:rPr>
              <a:t>foarte </a:t>
            </a:r>
            <a:r>
              <a:rPr lang="ro-RO" sz="2400" dirty="0">
                <a:latin typeface="Arial" pitchFamily="34" charset="0"/>
                <a:cs typeface="Arial" pitchFamily="34" charset="0"/>
              </a:rPr>
              <a:t>captivant</a:t>
            </a:r>
            <a:r>
              <a:rPr lang="en-GB" sz="2400" dirty="0">
                <a:latin typeface="Arial" pitchFamily="34" charset="0"/>
                <a:cs typeface="Arial" pitchFamily="34" charset="0"/>
              </a:rPr>
              <a:t> </a:t>
            </a:r>
            <a:r>
              <a:rPr lang="ro-RO" sz="2400" dirty="0">
                <a:latin typeface="Arial" pitchFamily="34" charset="0"/>
                <a:cs typeface="Arial" pitchFamily="34" charset="0"/>
              </a:rPr>
              <a:t>și</a:t>
            </a:r>
            <a:r>
              <a:rPr lang="en-GB" sz="2400" dirty="0">
                <a:latin typeface="Arial" pitchFamily="34" charset="0"/>
                <a:cs typeface="Arial" pitchFamily="34" charset="0"/>
              </a:rPr>
              <a:t> cu un impact </a:t>
            </a:r>
            <a:r>
              <a:rPr lang="en-GB" sz="2400" dirty="0" err="1">
                <a:latin typeface="Arial" pitchFamily="34" charset="0"/>
                <a:cs typeface="Arial" pitchFamily="34" charset="0"/>
              </a:rPr>
              <a:t>ridicat</a:t>
            </a:r>
            <a:r>
              <a:rPr lang="ro-RO" sz="2400" dirty="0">
                <a:latin typeface="Arial" pitchFamily="34" charset="0"/>
                <a:cs typeface="Arial" pitchFamily="34" charset="0"/>
              </a:rPr>
              <a:t>. </a:t>
            </a:r>
            <a:endParaRPr lang="en-GB" sz="2400" dirty="0">
              <a:latin typeface="Arial" pitchFamily="34" charset="0"/>
              <a:cs typeface="Arial" pitchFamily="34" charset="0"/>
            </a:endParaRPr>
          </a:p>
          <a:p>
            <a:pPr marL="285750" indent="-285750" algn="just">
              <a:spcBef>
                <a:spcPts val="1200"/>
              </a:spcBef>
              <a:spcAft>
                <a:spcPts val="1200"/>
              </a:spcAft>
              <a:buFont typeface="Wingdings" pitchFamily="2" charset="2"/>
              <a:buChar char="Ø"/>
            </a:pPr>
            <a:r>
              <a:rPr lang="en-GB" sz="2400" dirty="0">
                <a:latin typeface="Arial" pitchFamily="34" charset="0"/>
                <a:cs typeface="Arial" pitchFamily="34" charset="0"/>
              </a:rPr>
              <a:t>Este</a:t>
            </a:r>
            <a:r>
              <a:rPr lang="ro-RO" sz="2400" dirty="0">
                <a:latin typeface="Arial" pitchFamily="34" charset="0"/>
                <a:cs typeface="Arial" pitchFamily="34" charset="0"/>
              </a:rPr>
              <a:t> accesibil tuturor, indiferent de mediul, genul sau nivelul de confort cu tehnologia.</a:t>
            </a:r>
            <a:endParaRPr lang="en-GB" sz="2400" dirty="0">
              <a:latin typeface="Arial" pitchFamily="34" charset="0"/>
              <a:cs typeface="Arial" pitchFamily="34" charset="0"/>
            </a:endParaRPr>
          </a:p>
        </p:txBody>
      </p:sp>
    </p:spTree>
    <p:extLst>
      <p:ext uri="{BB962C8B-B14F-4D97-AF65-F5344CB8AC3E}">
        <p14:creationId xmlns:p14="http://schemas.microsoft.com/office/powerpoint/2010/main" val="2226013655"/>
      </p:ext>
    </p:extLst>
  </p:cSld>
  <p:clrMapOvr>
    <a:masterClrMapping/>
  </p:clrMapOvr>
  <p:transition spd="slow"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0" y="11471"/>
            <a:ext cx="12192000" cy="5909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300" normalizeH="0" baseline="0" noProof="0" dirty="0">
                <a:ln>
                  <a:noFill/>
                </a:ln>
                <a:effectLst/>
                <a:uLnTx/>
                <a:uFillTx/>
                <a:latin typeface="Segoe UI" panose="020B0502040204020203" pitchFamily="34" charset="0"/>
                <a:cs typeface="Segoe UI" panose="020B0502040204020203" pitchFamily="34" charset="0"/>
              </a:rPr>
              <a:t>ALTE ACRONIME</a:t>
            </a:r>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2876" y="565458"/>
            <a:ext cx="11868150" cy="5816977"/>
          </a:xfrm>
          <a:prstGeom prst="rect">
            <a:avLst/>
          </a:prstGeom>
        </p:spPr>
        <p:txBody>
          <a:bodyPr wrap="square">
            <a:spAutoFit/>
          </a:bodyPr>
          <a:lstStyle/>
          <a:p>
            <a:pPr marL="285750" indent="-285750">
              <a:spcBef>
                <a:spcPts val="600"/>
              </a:spcBef>
              <a:spcAft>
                <a:spcPts val="600"/>
              </a:spcAft>
              <a:buFont typeface="Arial" pitchFamily="34" charset="0"/>
              <a:buChar char="•"/>
            </a:pPr>
            <a:r>
              <a:rPr lang="en-GB" dirty="0" err="1"/>
              <a:t>eSTEM</a:t>
            </a:r>
            <a:r>
              <a:rPr lang="en-GB" dirty="0"/>
              <a:t> (</a:t>
            </a:r>
            <a:r>
              <a:rPr lang="en-GB" b="1" dirty="0"/>
              <a:t>environmental </a:t>
            </a:r>
            <a:r>
              <a:rPr lang="en-GB" dirty="0"/>
              <a:t>STEM)</a:t>
            </a:r>
          </a:p>
          <a:p>
            <a:pPr marL="285750" indent="-285750">
              <a:spcBef>
                <a:spcPts val="600"/>
              </a:spcBef>
              <a:spcAft>
                <a:spcPts val="600"/>
              </a:spcAft>
              <a:buFont typeface="Arial" pitchFamily="34" charset="0"/>
              <a:buChar char="•"/>
            </a:pPr>
            <a:r>
              <a:rPr lang="en-GB" dirty="0"/>
              <a:t>A-STEM (</a:t>
            </a:r>
            <a:r>
              <a:rPr lang="en-GB" b="1" dirty="0"/>
              <a:t>arts</a:t>
            </a:r>
            <a:r>
              <a:rPr lang="en-GB" dirty="0"/>
              <a:t>, science, technology, engineering, and mathematics);</a:t>
            </a:r>
            <a:r>
              <a:rPr lang="en-GB" baseline="30000" dirty="0"/>
              <a:t> </a:t>
            </a:r>
            <a:r>
              <a:rPr lang="en-GB" dirty="0"/>
              <a:t>more focus and based on humanism and arts</a:t>
            </a:r>
          </a:p>
          <a:p>
            <a:pPr marL="285750" indent="-285750">
              <a:spcBef>
                <a:spcPts val="600"/>
              </a:spcBef>
              <a:spcAft>
                <a:spcPts val="600"/>
              </a:spcAft>
              <a:buFont typeface="Arial" pitchFamily="34" charset="0"/>
              <a:buChar char="•"/>
            </a:pPr>
            <a:r>
              <a:rPr lang="en-GB" dirty="0"/>
              <a:t>STEMS (science, technology, engineering, mathematics, </a:t>
            </a:r>
            <a:r>
              <a:rPr lang="en-GB" b="1" dirty="0"/>
              <a:t>social sciences</a:t>
            </a:r>
            <a:r>
              <a:rPr lang="en-GB" dirty="0"/>
              <a:t>)</a:t>
            </a:r>
          </a:p>
          <a:p>
            <a:pPr marL="285750" indent="-285750">
              <a:spcBef>
                <a:spcPts val="600"/>
              </a:spcBef>
              <a:spcAft>
                <a:spcPts val="600"/>
              </a:spcAft>
              <a:buFont typeface="Arial" pitchFamily="34" charset="0"/>
              <a:buChar char="•"/>
            </a:pPr>
            <a:r>
              <a:rPr lang="en-GB" dirty="0"/>
              <a:t>STEMIE (science, technology, engineering, mathematics, </a:t>
            </a:r>
            <a:r>
              <a:rPr lang="en-GB" b="1" dirty="0"/>
              <a:t>invention</a:t>
            </a:r>
            <a:r>
              <a:rPr lang="en-GB" dirty="0"/>
              <a:t> and </a:t>
            </a:r>
            <a:r>
              <a:rPr lang="en-GB" b="1" dirty="0"/>
              <a:t>entrepreneurship</a:t>
            </a:r>
            <a:r>
              <a:rPr lang="en-GB" dirty="0"/>
              <a:t>); adds Inventing and Entrepreneurship as means to apply STEM to real world problem solving and markets</a:t>
            </a:r>
          </a:p>
          <a:p>
            <a:pPr marL="285750" indent="-285750">
              <a:spcBef>
                <a:spcPts val="600"/>
              </a:spcBef>
              <a:spcAft>
                <a:spcPts val="600"/>
              </a:spcAft>
              <a:buFont typeface="Arial" pitchFamily="34" charset="0"/>
              <a:buChar char="•"/>
            </a:pPr>
            <a:r>
              <a:rPr lang="en-GB" dirty="0"/>
              <a:t>STREM (science, technology, </a:t>
            </a:r>
            <a:r>
              <a:rPr lang="en-GB" b="1" dirty="0"/>
              <a:t>robotics</a:t>
            </a:r>
            <a:r>
              <a:rPr lang="en-GB" dirty="0"/>
              <a:t>, engineering, and mathematics)</a:t>
            </a:r>
          </a:p>
          <a:p>
            <a:pPr marL="285750" indent="-285750">
              <a:spcBef>
                <a:spcPts val="600"/>
              </a:spcBef>
              <a:spcAft>
                <a:spcPts val="600"/>
              </a:spcAft>
              <a:buFont typeface="Arial" pitchFamily="34" charset="0"/>
              <a:buChar char="•"/>
            </a:pPr>
            <a:r>
              <a:rPr lang="en-GB" dirty="0"/>
              <a:t>STREM (science, technology, </a:t>
            </a:r>
            <a:r>
              <a:rPr lang="en-GB" b="1" dirty="0"/>
              <a:t>robotics</a:t>
            </a:r>
            <a:r>
              <a:rPr lang="en-GB" dirty="0"/>
              <a:t>, engineering, and </a:t>
            </a:r>
            <a:r>
              <a:rPr lang="en-GB" b="1" dirty="0"/>
              <a:t>multimedia</a:t>
            </a:r>
            <a:r>
              <a:rPr lang="en-GB" dirty="0"/>
              <a:t>); adds robotics and replaces mathematics with media</a:t>
            </a:r>
          </a:p>
          <a:p>
            <a:pPr marL="285750" indent="-285750">
              <a:spcBef>
                <a:spcPts val="600"/>
              </a:spcBef>
              <a:spcAft>
                <a:spcPts val="600"/>
              </a:spcAft>
              <a:buFont typeface="Arial" pitchFamily="34" charset="0"/>
              <a:buChar char="•"/>
            </a:pPr>
            <a:r>
              <a:rPr lang="en-GB" dirty="0"/>
              <a:t>STREAM (science, technology, </a:t>
            </a:r>
            <a:r>
              <a:rPr lang="en-GB" b="1" dirty="0"/>
              <a:t>robotics</a:t>
            </a:r>
            <a:r>
              <a:rPr lang="en-GB" dirty="0"/>
              <a:t>, engineering, arts, and mathematics); adds robotics and arts as fields</a:t>
            </a:r>
            <a:endParaRPr lang="en-GB" baseline="30000" dirty="0"/>
          </a:p>
          <a:p>
            <a:pPr marL="285750" indent="-285750">
              <a:spcBef>
                <a:spcPts val="600"/>
              </a:spcBef>
              <a:spcAft>
                <a:spcPts val="600"/>
              </a:spcAft>
              <a:buFont typeface="Arial" pitchFamily="34" charset="0"/>
              <a:buChar char="•"/>
            </a:pPr>
            <a:r>
              <a:rPr lang="en-GB" dirty="0" err="1"/>
              <a:t>STREAMi</a:t>
            </a:r>
            <a:r>
              <a:rPr lang="en-GB" dirty="0"/>
              <a:t> (science, technology, </a:t>
            </a:r>
            <a:r>
              <a:rPr lang="en-GB" b="1" dirty="0"/>
              <a:t>research</a:t>
            </a:r>
            <a:r>
              <a:rPr lang="en-GB" dirty="0"/>
              <a:t>, engineering, arts, maths, </a:t>
            </a:r>
            <a:r>
              <a:rPr lang="en-GB" b="1" dirty="0"/>
              <a:t>innovation</a:t>
            </a:r>
            <a:r>
              <a:rPr lang="en-GB" dirty="0"/>
              <a:t>)</a:t>
            </a:r>
          </a:p>
          <a:p>
            <a:pPr marL="285750" indent="-285750">
              <a:spcBef>
                <a:spcPts val="600"/>
              </a:spcBef>
              <a:spcAft>
                <a:spcPts val="600"/>
              </a:spcAft>
              <a:buFont typeface="Arial" pitchFamily="34" charset="0"/>
              <a:buChar char="•"/>
            </a:pPr>
            <a:r>
              <a:rPr lang="en-GB" dirty="0"/>
              <a:t>STEEM (science, technology, engineering, </a:t>
            </a:r>
            <a:r>
              <a:rPr lang="en-GB" b="1" dirty="0"/>
              <a:t>economics</a:t>
            </a:r>
            <a:r>
              <a:rPr lang="en-GB" dirty="0"/>
              <a:t>, and mathematics); adds economics as a field</a:t>
            </a:r>
            <a:endParaRPr lang="en-GB" baseline="30000" dirty="0"/>
          </a:p>
          <a:p>
            <a:pPr marL="285750" indent="-285750">
              <a:spcBef>
                <a:spcPts val="600"/>
              </a:spcBef>
              <a:spcAft>
                <a:spcPts val="600"/>
              </a:spcAft>
              <a:buFont typeface="Arial" pitchFamily="34" charset="0"/>
              <a:buChar char="•"/>
            </a:pPr>
            <a:r>
              <a:rPr lang="en-GB" dirty="0"/>
              <a:t>GEMS (Girls in Engineering, Math, and Science); used for programs to encourage women to enter these fields</a:t>
            </a:r>
          </a:p>
          <a:p>
            <a:pPr marL="285750" indent="-285750">
              <a:spcBef>
                <a:spcPts val="600"/>
              </a:spcBef>
              <a:spcAft>
                <a:spcPts val="600"/>
              </a:spcAft>
              <a:buFont typeface="Arial" pitchFamily="34" charset="0"/>
              <a:buChar char="•"/>
            </a:pPr>
            <a:r>
              <a:rPr lang="en-GB" dirty="0"/>
              <a:t>STEMM (science, technology, engineering, mathematics, and </a:t>
            </a:r>
            <a:r>
              <a:rPr lang="en-GB" b="1" dirty="0"/>
              <a:t>medicine</a:t>
            </a:r>
            <a:r>
              <a:rPr lang="en-GB" dirty="0"/>
              <a:t>)</a:t>
            </a:r>
          </a:p>
          <a:p>
            <a:pPr marL="285750" indent="-285750">
              <a:spcBef>
                <a:spcPts val="600"/>
              </a:spcBef>
              <a:spcAft>
                <a:spcPts val="600"/>
              </a:spcAft>
              <a:buFont typeface="Arial" pitchFamily="34" charset="0"/>
              <a:buChar char="•"/>
            </a:pPr>
            <a:r>
              <a:rPr lang="en-GB" dirty="0"/>
              <a:t>SHTEAM (science, </a:t>
            </a:r>
            <a:r>
              <a:rPr lang="en-GB" b="1" dirty="0"/>
              <a:t>humanities</a:t>
            </a:r>
            <a:r>
              <a:rPr lang="en-GB" dirty="0"/>
              <a:t>, technology, engineering, arts, and mathematics)</a:t>
            </a:r>
          </a:p>
          <a:p>
            <a:pPr marL="285750" indent="-285750">
              <a:spcBef>
                <a:spcPts val="600"/>
              </a:spcBef>
              <a:spcAft>
                <a:spcPts val="600"/>
              </a:spcAft>
              <a:buFont typeface="Arial" pitchFamily="34" charset="0"/>
              <a:buChar char="•"/>
            </a:pPr>
            <a:r>
              <a:rPr lang="en-GB" dirty="0"/>
              <a:t>MINT (mathematics, </a:t>
            </a:r>
            <a:r>
              <a:rPr lang="en-GB" b="1" dirty="0"/>
              <a:t>informatics</a:t>
            </a:r>
            <a:r>
              <a:rPr lang="en-GB" dirty="0"/>
              <a:t>, </a:t>
            </a:r>
            <a:r>
              <a:rPr lang="en-GB" b="1" dirty="0"/>
              <a:t>natural sciences</a:t>
            </a:r>
            <a:r>
              <a:rPr lang="en-GB" dirty="0"/>
              <a:t>, and technology)</a:t>
            </a:r>
          </a:p>
        </p:txBody>
      </p:sp>
    </p:spTree>
    <p:extLst>
      <p:ext uri="{BB962C8B-B14F-4D97-AF65-F5344CB8AC3E}">
        <p14:creationId xmlns:p14="http://schemas.microsoft.com/office/powerpoint/2010/main" val="2171631917"/>
      </p:ext>
    </p:extLst>
  </p:cSld>
  <p:clrMapOvr>
    <a:masterClrMapping/>
  </p:clrMapOvr>
  <p:transition spd="slow"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323850" y="857251"/>
            <a:ext cx="11649075" cy="485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ro-RO" sz="5400" b="1" dirty="0"/>
              <a:t>Competențe </a:t>
            </a:r>
            <a:r>
              <a:rPr lang="en-GB" sz="5400" b="1" dirty="0" err="1"/>
              <a:t>pe</a:t>
            </a:r>
            <a:r>
              <a:rPr lang="en-GB" sz="5400" b="1" dirty="0"/>
              <a:t> care le </a:t>
            </a:r>
            <a:r>
              <a:rPr lang="ro-RO" sz="5400" b="1" dirty="0"/>
              <a:t>dobândesc elevii prin abordările de tip STEM, STEAM și STREAM în școală</a:t>
            </a:r>
            <a:endParaRPr lang="en-GB" sz="5400" b="1" dirty="0"/>
          </a:p>
        </p:txBody>
      </p:sp>
    </p:spTree>
    <p:extLst>
      <p:ext uri="{BB962C8B-B14F-4D97-AF65-F5344CB8AC3E}">
        <p14:creationId xmlns:p14="http://schemas.microsoft.com/office/powerpoint/2010/main" val="3584631725"/>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p:cNvSpPr>
            <a:spLocks noChangeArrowheads="1"/>
          </p:cNvSpPr>
          <p:nvPr/>
        </p:nvSpPr>
        <p:spPr bwMode="auto">
          <a:xfrm>
            <a:off x="166256" y="111025"/>
            <a:ext cx="115997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600" b="1" dirty="0" err="1">
                <a:latin typeface="Arial" pitchFamily="34" charset="0"/>
                <a:cs typeface="Arial" pitchFamily="34" charset="0"/>
              </a:rPr>
              <a:t>Competen</a:t>
            </a:r>
            <a:r>
              <a:rPr lang="vi-VN" sz="3600" b="1" dirty="0">
                <a:latin typeface="Arial" pitchFamily="34" charset="0"/>
                <a:cs typeface="Arial" pitchFamily="34" charset="0"/>
              </a:rPr>
              <a:t>ţ</a:t>
            </a:r>
            <a:r>
              <a:rPr lang="en-GB" sz="3600" b="1" dirty="0" err="1">
                <a:latin typeface="Arial" pitchFamily="34" charset="0"/>
                <a:cs typeface="Arial" pitchFamily="34" charset="0"/>
              </a:rPr>
              <a:t>ele</a:t>
            </a:r>
            <a:r>
              <a:rPr lang="en-GB" sz="3600" b="1" dirty="0">
                <a:latin typeface="Arial" pitchFamily="34" charset="0"/>
                <a:cs typeface="Arial" pitchFamily="34" charset="0"/>
              </a:rPr>
              <a:t> </a:t>
            </a:r>
            <a:r>
              <a:rPr lang="en-GB" sz="3600" b="1" dirty="0" err="1">
                <a:latin typeface="Arial" pitchFamily="34" charset="0"/>
                <a:cs typeface="Arial" pitchFamily="34" charset="0"/>
              </a:rPr>
              <a:t>cheie</a:t>
            </a:r>
            <a:r>
              <a:rPr lang="en-GB" sz="3600" b="1" dirty="0">
                <a:latin typeface="Arial" pitchFamily="34" charset="0"/>
                <a:cs typeface="Arial" pitchFamily="34" charset="0"/>
              </a:rPr>
              <a:t> = </a:t>
            </a:r>
            <a:r>
              <a:rPr lang="en-US" sz="3600" b="1" dirty="0" err="1">
                <a:latin typeface="Arial" pitchFamily="34" charset="0"/>
                <a:cs typeface="Arial" pitchFamily="34" charset="0"/>
              </a:rPr>
              <a:t>Competen</a:t>
            </a:r>
            <a:r>
              <a:rPr lang="vi-VN" sz="3600" b="1" dirty="0">
                <a:latin typeface="Arial" pitchFamily="34" charset="0"/>
                <a:cs typeface="Arial" pitchFamily="34" charset="0"/>
              </a:rPr>
              <a:t>ţ</a:t>
            </a:r>
            <a:r>
              <a:rPr lang="en-GB" sz="3600" b="1" dirty="0" err="1">
                <a:latin typeface="Arial" pitchFamily="34" charset="0"/>
                <a:cs typeface="Arial" pitchFamily="34" charset="0"/>
              </a:rPr>
              <a:t>ele</a:t>
            </a:r>
            <a:r>
              <a:rPr lang="en-GB" sz="3600" b="1" dirty="0">
                <a:latin typeface="Arial" pitchFamily="34" charset="0"/>
                <a:cs typeface="Arial" pitchFamily="34" charset="0"/>
              </a:rPr>
              <a:t> </a:t>
            </a:r>
            <a:r>
              <a:rPr lang="en-GB" sz="3600" b="1" dirty="0" err="1">
                <a:latin typeface="Arial" pitchFamily="34" charset="0"/>
                <a:cs typeface="Arial" pitchFamily="34" charset="0"/>
              </a:rPr>
              <a:t>transversale</a:t>
            </a:r>
            <a:endParaRPr lang="en-GB" sz="3600" b="1" dirty="0">
              <a:latin typeface="Arial" pitchFamily="34" charset="0"/>
              <a:cs typeface="Arial" pitchFamily="34" charset="0"/>
            </a:endParaRPr>
          </a:p>
        </p:txBody>
      </p:sp>
      <p:pic>
        <p:nvPicPr>
          <p:cNvPr id="11" name="Picture 2" descr="8 Competente-Cheie pentru Invatarea Durabila, recomandate de UE - Itsy Bitsy"/>
          <p:cNvPicPr>
            <a:picLocks noChangeAspect="1" noChangeArrowheads="1"/>
          </p:cNvPicPr>
          <p:nvPr/>
        </p:nvPicPr>
        <p:blipFill>
          <a:blip r:embed="rId2">
            <a:extLst>
              <a:ext uri="{28A0092B-C50C-407E-A947-70E740481C1C}">
                <a14:useLocalDpi xmlns:a14="http://schemas.microsoft.com/office/drawing/2010/main" val="0"/>
              </a:ext>
            </a:extLst>
          </a:blip>
          <a:srcRect l="23640" r="24821"/>
          <a:stretch>
            <a:fillRect/>
          </a:stretch>
        </p:blipFill>
        <p:spPr bwMode="auto">
          <a:xfrm>
            <a:off x="166257" y="746509"/>
            <a:ext cx="5854802" cy="560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6190618" y="912750"/>
            <a:ext cx="5836593" cy="1323439"/>
          </a:xfrm>
          <a:prstGeom prst="rect">
            <a:avLst/>
          </a:prstGeom>
          <a:solidFill>
            <a:schemeClr val="accent1">
              <a:lumMod val="60000"/>
              <a:lumOff val="40000"/>
            </a:schemeClr>
          </a:solidFill>
        </p:spPr>
        <p:txBody>
          <a:bodyPr wrap="square">
            <a:spAutoFit/>
          </a:bodyPr>
          <a:lstStyle/>
          <a:p>
            <a:pPr algn="just">
              <a:spcBef>
                <a:spcPts val="600"/>
              </a:spcBef>
              <a:spcAft>
                <a:spcPts val="600"/>
              </a:spcAft>
              <a:defRPr/>
            </a:pPr>
            <a:r>
              <a:rPr lang="vi-VN" sz="2000" dirty="0">
                <a:latin typeface="Arial" charset="0"/>
                <a:cs typeface="Arial" charset="0"/>
              </a:rPr>
              <a:t>1.</a:t>
            </a:r>
            <a:r>
              <a:rPr lang="en-GB" sz="2000" dirty="0">
                <a:latin typeface="Arial" charset="0"/>
                <a:cs typeface="Arial" charset="0"/>
              </a:rPr>
              <a:t> </a:t>
            </a:r>
            <a:r>
              <a:rPr lang="vi-VN" sz="2000" b="1" dirty="0">
                <a:latin typeface="Arial" charset="0"/>
                <a:cs typeface="Arial" charset="0"/>
              </a:rPr>
              <a:t>comunicarea într-o limbă maternă</a:t>
            </a:r>
            <a:r>
              <a:rPr lang="en-GB" sz="2000" b="1" dirty="0">
                <a:latin typeface="Arial" charset="0"/>
                <a:cs typeface="Arial" charset="0"/>
              </a:rPr>
              <a:t> (de </a:t>
            </a:r>
            <a:r>
              <a:rPr lang="en-GB" sz="2000" b="1" dirty="0" err="1">
                <a:latin typeface="Arial" charset="0"/>
                <a:cs typeface="Arial" charset="0"/>
              </a:rPr>
              <a:t>alfabetizare</a:t>
            </a:r>
            <a:r>
              <a:rPr lang="en-GB" sz="2000" b="1" dirty="0">
                <a:latin typeface="Arial" charset="0"/>
                <a:cs typeface="Arial" charset="0"/>
              </a:rPr>
              <a:t>)</a:t>
            </a:r>
            <a:r>
              <a:rPr lang="vi-VN" sz="2000" b="1" dirty="0">
                <a:latin typeface="Arial" charset="0"/>
                <a:cs typeface="Arial" charset="0"/>
              </a:rPr>
              <a:t>:</a:t>
            </a:r>
            <a:r>
              <a:rPr lang="vi-VN" sz="2000" dirty="0">
                <a:latin typeface="Arial" charset="0"/>
                <a:cs typeface="Arial" charset="0"/>
              </a:rPr>
              <a:t> abilitatea de a exprima și interpreta concepte, gânduri, sentimente, fapte și opinii, atât în formă orală, cât și scrisă.</a:t>
            </a:r>
          </a:p>
        </p:txBody>
      </p:sp>
      <p:sp>
        <p:nvSpPr>
          <p:cNvPr id="13" name="Rectangle 12"/>
          <p:cNvSpPr/>
          <p:nvPr/>
        </p:nvSpPr>
        <p:spPr>
          <a:xfrm>
            <a:off x="6190618" y="2636538"/>
            <a:ext cx="5824718" cy="1631216"/>
          </a:xfrm>
          <a:prstGeom prst="rect">
            <a:avLst/>
          </a:prstGeom>
          <a:solidFill>
            <a:schemeClr val="accent2"/>
          </a:solidFill>
        </p:spPr>
        <p:txBody>
          <a:bodyPr wrap="square">
            <a:spAutoFit/>
          </a:bodyPr>
          <a:lstStyle/>
          <a:p>
            <a:pPr algn="just">
              <a:spcBef>
                <a:spcPts val="600"/>
              </a:spcBef>
              <a:spcAft>
                <a:spcPts val="600"/>
              </a:spcAft>
              <a:defRPr/>
            </a:pPr>
            <a:r>
              <a:rPr lang="vi-VN" sz="2000" dirty="0">
                <a:latin typeface="Arial" charset="0"/>
                <a:cs typeface="Arial" charset="0"/>
              </a:rPr>
              <a:t>2.</a:t>
            </a:r>
            <a:r>
              <a:rPr lang="en-GB" sz="2000" dirty="0">
                <a:latin typeface="Arial" charset="0"/>
                <a:cs typeface="Arial" charset="0"/>
              </a:rPr>
              <a:t> </a:t>
            </a:r>
            <a:r>
              <a:rPr lang="vi-VN" sz="2000" b="1" dirty="0">
                <a:latin typeface="Arial" charset="0"/>
                <a:cs typeface="Arial" charset="0"/>
              </a:rPr>
              <a:t>comunicarea într-o limbă străină</a:t>
            </a:r>
            <a:r>
              <a:rPr lang="en-GB" sz="2000" b="1" dirty="0">
                <a:latin typeface="Arial" charset="0"/>
                <a:cs typeface="Arial" charset="0"/>
              </a:rPr>
              <a:t> (</a:t>
            </a:r>
            <a:r>
              <a:rPr lang="en-GB" sz="2000" b="1" dirty="0" err="1">
                <a:latin typeface="Arial" charset="0"/>
                <a:cs typeface="Arial" charset="0"/>
              </a:rPr>
              <a:t>multilingvistice</a:t>
            </a:r>
            <a:r>
              <a:rPr lang="en-GB" sz="2000" b="1" dirty="0">
                <a:latin typeface="Arial" charset="0"/>
                <a:cs typeface="Arial" charset="0"/>
              </a:rPr>
              <a:t>)</a:t>
            </a:r>
            <a:r>
              <a:rPr lang="vi-VN" sz="2000" b="1" dirty="0">
                <a:latin typeface="Arial" charset="0"/>
                <a:cs typeface="Arial" charset="0"/>
              </a:rPr>
              <a:t>:</a:t>
            </a:r>
            <a:r>
              <a:rPr lang="vi-VN" sz="2000" dirty="0">
                <a:latin typeface="Arial" charset="0"/>
                <a:cs typeface="Arial" charset="0"/>
              </a:rPr>
              <a:t> ca mai sus, dar include și abilitățile de mediere (adică rezumarea, parafrazarea, interpretarea sau traducerea) și înțelegerea interculturală.</a:t>
            </a:r>
          </a:p>
        </p:txBody>
      </p:sp>
      <p:sp>
        <p:nvSpPr>
          <p:cNvPr id="14" name="Rectangle 7"/>
          <p:cNvSpPr>
            <a:spLocks noChangeArrowheads="1"/>
          </p:cNvSpPr>
          <p:nvPr/>
        </p:nvSpPr>
        <p:spPr bwMode="auto">
          <a:xfrm>
            <a:off x="6190618" y="4372125"/>
            <a:ext cx="5824718" cy="2246769"/>
          </a:xfrm>
          <a:prstGeom prst="rect">
            <a:avLst/>
          </a:prstGeom>
          <a:solidFill>
            <a:schemeClr val="accent5">
              <a:lumMod val="20000"/>
              <a:lumOff val="80000"/>
            </a:schemeClr>
          </a:solidFill>
          <a:ln>
            <a:noFill/>
          </a:ln>
        </p:spPr>
        <p:txBody>
          <a:bodyPr wrap="square">
            <a:spAutoFit/>
          </a:bodyPr>
          <a:lstStyle/>
          <a:p>
            <a:pPr algn="just">
              <a:spcBef>
                <a:spcPts val="600"/>
              </a:spcBef>
              <a:spcAft>
                <a:spcPts val="600"/>
              </a:spcAft>
            </a:pPr>
            <a:r>
              <a:rPr lang="vi-VN" sz="2000" dirty="0"/>
              <a:t>3.</a:t>
            </a:r>
            <a:r>
              <a:rPr lang="en-GB" sz="2000" dirty="0"/>
              <a:t> </a:t>
            </a:r>
            <a:r>
              <a:rPr lang="en-GB" sz="2000" b="1" dirty="0" err="1">
                <a:latin typeface="Arial" pitchFamily="34" charset="0"/>
                <a:cs typeface="Arial" pitchFamily="34" charset="0"/>
              </a:rPr>
              <a:t>competențe</a:t>
            </a:r>
            <a:r>
              <a:rPr lang="en-GB" sz="2000" b="1" dirty="0">
                <a:latin typeface="Arial" pitchFamily="34" charset="0"/>
                <a:cs typeface="Arial" pitchFamily="34" charset="0"/>
              </a:rPr>
              <a:t> </a:t>
            </a:r>
            <a:r>
              <a:rPr lang="en-GB" sz="2000" b="1" dirty="0" err="1">
                <a:latin typeface="Arial" pitchFamily="34" charset="0"/>
                <a:cs typeface="Arial" pitchFamily="34" charset="0"/>
              </a:rPr>
              <a:t>în</a:t>
            </a:r>
            <a:r>
              <a:rPr lang="en-GB" sz="2000" b="1" dirty="0">
                <a:latin typeface="Arial" pitchFamily="34" charset="0"/>
                <a:cs typeface="Arial" pitchFamily="34" charset="0"/>
              </a:rPr>
              <a:t> </a:t>
            </a:r>
            <a:r>
              <a:rPr lang="en-GB" sz="2000" b="1" dirty="0" err="1">
                <a:latin typeface="Arial" pitchFamily="34" charset="0"/>
                <a:cs typeface="Arial" pitchFamily="34" charset="0"/>
              </a:rPr>
              <a:t>domeniul</a:t>
            </a:r>
            <a:r>
              <a:rPr lang="en-GB" sz="2000" b="1" dirty="0">
                <a:latin typeface="Arial" pitchFamily="34" charset="0"/>
                <a:cs typeface="Arial" pitchFamily="34" charset="0"/>
              </a:rPr>
              <a:t> </a:t>
            </a:r>
            <a:r>
              <a:rPr lang="en-GB" sz="2000" b="1" dirty="0" err="1">
                <a:latin typeface="Arial" pitchFamily="34" charset="0"/>
                <a:cs typeface="Arial" pitchFamily="34" charset="0"/>
              </a:rPr>
              <a:t>științei</a:t>
            </a:r>
            <a:r>
              <a:rPr lang="en-GB" sz="2000" b="1" dirty="0">
                <a:latin typeface="Arial" pitchFamily="34" charset="0"/>
                <a:cs typeface="Arial" pitchFamily="34" charset="0"/>
              </a:rPr>
              <a:t>, </a:t>
            </a:r>
            <a:r>
              <a:rPr lang="en-GB" sz="2000" b="1" dirty="0" err="1">
                <a:latin typeface="Arial" pitchFamily="34" charset="0"/>
                <a:cs typeface="Arial" pitchFamily="34" charset="0"/>
              </a:rPr>
              <a:t>tehnologiei</a:t>
            </a:r>
            <a:r>
              <a:rPr lang="en-GB" sz="2000" b="1" dirty="0">
                <a:latin typeface="Arial" pitchFamily="34" charset="0"/>
                <a:cs typeface="Arial" pitchFamily="34" charset="0"/>
              </a:rPr>
              <a:t>, </a:t>
            </a:r>
            <a:r>
              <a:rPr lang="en-GB" sz="2000" b="1" dirty="0" err="1">
                <a:latin typeface="Arial" pitchFamily="34" charset="0"/>
                <a:cs typeface="Arial" pitchFamily="34" charset="0"/>
              </a:rPr>
              <a:t>ingineriei</a:t>
            </a:r>
            <a:r>
              <a:rPr lang="en-GB" sz="2000" b="1" dirty="0">
                <a:latin typeface="Arial" pitchFamily="34" charset="0"/>
                <a:cs typeface="Arial" pitchFamily="34" charset="0"/>
              </a:rPr>
              <a:t> </a:t>
            </a:r>
            <a:r>
              <a:rPr lang="en-GB" sz="2000" b="1" dirty="0" err="1">
                <a:latin typeface="Arial" pitchFamily="34" charset="0"/>
                <a:cs typeface="Arial" pitchFamily="34" charset="0"/>
              </a:rPr>
              <a:t>și</a:t>
            </a:r>
            <a:r>
              <a:rPr lang="en-GB" sz="2000" b="1" dirty="0">
                <a:latin typeface="Arial" pitchFamily="34" charset="0"/>
                <a:cs typeface="Arial" pitchFamily="34" charset="0"/>
              </a:rPr>
              <a:t> </a:t>
            </a:r>
            <a:r>
              <a:rPr lang="en-GB" sz="2000" b="1" dirty="0" err="1">
                <a:latin typeface="Arial" pitchFamily="34" charset="0"/>
                <a:cs typeface="Arial" pitchFamily="34" charset="0"/>
              </a:rPr>
              <a:t>matematicii</a:t>
            </a:r>
            <a:r>
              <a:rPr lang="vi-VN" sz="2000" b="1" dirty="0"/>
              <a:t>:</a:t>
            </a:r>
            <a:r>
              <a:rPr lang="vi-VN" sz="2000" dirty="0"/>
              <a:t> buna stăpânire a aritmeticii, o înțelegere a lumii naturale și o abilitate de a pune în aplicare cunoștințele și tehnologia pentru a răspunde nevoilor umane percepute (precum medicina, transportul sau comunicarea).</a:t>
            </a:r>
          </a:p>
        </p:txBody>
      </p:sp>
    </p:spTree>
    <p:extLst>
      <p:ext uri="{BB962C8B-B14F-4D97-AF65-F5344CB8AC3E}">
        <p14:creationId xmlns:p14="http://schemas.microsoft.com/office/powerpoint/2010/main" val="978482419"/>
      </p:ext>
    </p:extLst>
  </p:cSld>
  <p:clrMapOvr>
    <a:masterClrMapping/>
  </p:clrMapOvr>
  <p:transition spd="slow"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2814" y="5289669"/>
            <a:ext cx="11313148" cy="1015663"/>
          </a:xfrm>
          <a:prstGeom prst="rect">
            <a:avLst/>
          </a:prstGeom>
          <a:solidFill>
            <a:srgbClr val="AD4EF7"/>
          </a:solidFill>
        </p:spPr>
        <p:txBody>
          <a:bodyPr wrap="square">
            <a:spAutoFit/>
          </a:bodyPr>
          <a:lstStyle/>
          <a:p>
            <a:pPr algn="just">
              <a:spcBef>
                <a:spcPts val="600"/>
              </a:spcBef>
              <a:spcAft>
                <a:spcPts val="600"/>
              </a:spcAft>
              <a:defRPr/>
            </a:pPr>
            <a:r>
              <a:rPr lang="vi-VN" sz="2000" dirty="0">
                <a:solidFill>
                  <a:schemeClr val="bg1"/>
                </a:solidFill>
                <a:latin typeface="Arial" pitchFamily="34" charset="0"/>
                <a:cs typeface="Arial" pitchFamily="34" charset="0"/>
              </a:rPr>
              <a:t>8.</a:t>
            </a:r>
            <a:r>
              <a:rPr lang="en-GB" sz="2000" dirty="0">
                <a:solidFill>
                  <a:schemeClr val="bg1"/>
                </a:solidFill>
                <a:latin typeface="Arial" pitchFamily="34" charset="0"/>
                <a:cs typeface="Arial" pitchFamily="34" charset="0"/>
              </a:rPr>
              <a:t> </a:t>
            </a:r>
            <a:r>
              <a:rPr lang="vi-VN" sz="2000" b="1" dirty="0">
                <a:solidFill>
                  <a:schemeClr val="bg1"/>
                </a:solidFill>
                <a:latin typeface="Arial" pitchFamily="34" charset="0"/>
                <a:cs typeface="Arial" pitchFamily="34" charset="0"/>
              </a:rPr>
              <a:t>competențe </a:t>
            </a:r>
            <a:r>
              <a:rPr lang="en-GB" sz="2000" b="1" dirty="0">
                <a:solidFill>
                  <a:schemeClr val="bg1"/>
                </a:solidFill>
                <a:latin typeface="Arial" pitchFamily="34" charset="0"/>
                <a:cs typeface="Arial" pitchFamily="34" charset="0"/>
              </a:rPr>
              <a:t>de </a:t>
            </a:r>
            <a:r>
              <a:rPr lang="vi-VN" sz="2000" b="1" dirty="0">
                <a:solidFill>
                  <a:schemeClr val="bg1"/>
                </a:solidFill>
                <a:latin typeface="Arial" pitchFamily="34" charset="0"/>
                <a:cs typeface="Arial" pitchFamily="34" charset="0"/>
              </a:rPr>
              <a:t>sensibilizare și exprimare culturală:</a:t>
            </a:r>
            <a:r>
              <a:rPr lang="vi-VN" sz="2000" dirty="0">
                <a:solidFill>
                  <a:schemeClr val="bg1"/>
                </a:solidFill>
                <a:latin typeface="Arial" pitchFamily="34" charset="0"/>
                <a:cs typeface="Arial" pitchFamily="34" charset="0"/>
              </a:rPr>
              <a:t> abilitatea de a aprecia importanța exprimării creative a ideilor, experiențelor și emoțiilor într-o varietate de medii, precum muzica, literatura</a:t>
            </a:r>
            <a:r>
              <a:rPr lang="en-GB" sz="2000" dirty="0">
                <a:solidFill>
                  <a:schemeClr val="bg1"/>
                </a:solidFill>
                <a:latin typeface="Arial" pitchFamily="34" charset="0"/>
                <a:cs typeface="Arial" pitchFamily="34" charset="0"/>
              </a:rPr>
              <a:t>,</a:t>
            </a:r>
            <a:r>
              <a:rPr lang="vi-VN" sz="2000" dirty="0">
                <a:solidFill>
                  <a:schemeClr val="bg1"/>
                </a:solidFill>
                <a:latin typeface="Arial" pitchFamily="34" charset="0"/>
                <a:cs typeface="Arial" pitchFamily="34" charset="0"/>
              </a:rPr>
              <a:t> artele vizuale și ale spectacolului.</a:t>
            </a:r>
          </a:p>
        </p:txBody>
      </p:sp>
      <p:sp>
        <p:nvSpPr>
          <p:cNvPr id="11" name="Rectangle 2"/>
          <p:cNvSpPr>
            <a:spLocks noChangeArrowheads="1"/>
          </p:cNvSpPr>
          <p:nvPr/>
        </p:nvSpPr>
        <p:spPr bwMode="auto">
          <a:xfrm>
            <a:off x="451492" y="838200"/>
            <a:ext cx="11314470" cy="707886"/>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ts val="600"/>
              </a:spcBef>
              <a:spcAft>
                <a:spcPts val="600"/>
              </a:spcAft>
            </a:pPr>
            <a:r>
              <a:rPr lang="vi-VN" sz="2000" dirty="0">
                <a:latin typeface="Arial" pitchFamily="34" charset="0"/>
                <a:cs typeface="Arial" pitchFamily="34" charset="0"/>
              </a:rPr>
              <a:t>4.</a:t>
            </a:r>
            <a:r>
              <a:rPr lang="en-GB" sz="2000" dirty="0">
                <a:latin typeface="Arial" pitchFamily="34" charset="0"/>
                <a:cs typeface="Arial" pitchFamily="34" charset="0"/>
              </a:rPr>
              <a:t> </a:t>
            </a:r>
            <a:r>
              <a:rPr lang="vi-VN" sz="2000" b="1" dirty="0">
                <a:latin typeface="Arial" pitchFamily="34" charset="0"/>
                <a:cs typeface="Arial" pitchFamily="34" charset="0"/>
              </a:rPr>
              <a:t>competența digitală:</a:t>
            </a:r>
            <a:r>
              <a:rPr lang="vi-VN" sz="2000" dirty="0">
                <a:latin typeface="Arial" pitchFamily="34" charset="0"/>
                <a:cs typeface="Arial" pitchFamily="34" charset="0"/>
              </a:rPr>
              <a:t> utilizarea cu încredere și în mod critic a tehnologiei informației și comunicațiilor pentru muncă, timp liber și comunicare.</a:t>
            </a:r>
          </a:p>
        </p:txBody>
      </p:sp>
      <p:sp>
        <p:nvSpPr>
          <p:cNvPr id="12" name="Rectangle 11"/>
          <p:cNvSpPr/>
          <p:nvPr/>
        </p:nvSpPr>
        <p:spPr>
          <a:xfrm>
            <a:off x="452814" y="2794000"/>
            <a:ext cx="11313148" cy="1016000"/>
          </a:xfrm>
          <a:prstGeom prst="rect">
            <a:avLst/>
          </a:prstGeom>
          <a:solidFill>
            <a:srgbClr val="0099CC"/>
          </a:solidFill>
        </p:spPr>
        <p:txBody>
          <a:bodyPr wrap="square">
            <a:spAutoFit/>
          </a:bodyPr>
          <a:lstStyle/>
          <a:p>
            <a:pPr algn="just">
              <a:spcBef>
                <a:spcPts val="600"/>
              </a:spcBef>
              <a:spcAft>
                <a:spcPts val="600"/>
              </a:spcAft>
              <a:defRPr/>
            </a:pPr>
            <a:r>
              <a:rPr lang="vi-VN" sz="2000" dirty="0">
                <a:solidFill>
                  <a:schemeClr val="bg1"/>
                </a:solidFill>
                <a:latin typeface="Arial" pitchFamily="34" charset="0"/>
                <a:cs typeface="Arial" pitchFamily="34" charset="0"/>
              </a:rPr>
              <a:t>6.</a:t>
            </a:r>
            <a:r>
              <a:rPr lang="en-GB" sz="2000" dirty="0">
                <a:solidFill>
                  <a:schemeClr val="bg1"/>
                </a:solidFill>
                <a:latin typeface="Arial" pitchFamily="34" charset="0"/>
                <a:cs typeface="Arial" pitchFamily="34" charset="0"/>
              </a:rPr>
              <a:t> </a:t>
            </a:r>
            <a:r>
              <a:rPr lang="vi-VN" sz="2000" b="1" dirty="0">
                <a:solidFill>
                  <a:schemeClr val="bg1"/>
                </a:solidFill>
                <a:latin typeface="Arial" pitchFamily="34" charset="0"/>
                <a:cs typeface="Arial" pitchFamily="34" charset="0"/>
              </a:rPr>
              <a:t>competențe sociale și civice</a:t>
            </a:r>
            <a:r>
              <a:rPr lang="en-GB" sz="2000" b="1" dirty="0">
                <a:solidFill>
                  <a:schemeClr val="bg1"/>
                </a:solidFill>
                <a:latin typeface="Arial" pitchFamily="34" charset="0"/>
                <a:cs typeface="Arial" pitchFamily="34" charset="0"/>
              </a:rPr>
              <a:t> (</a:t>
            </a:r>
            <a:r>
              <a:rPr lang="en-GB" sz="2000" b="1" dirty="0" err="1">
                <a:solidFill>
                  <a:schemeClr val="bg1"/>
                </a:solidFill>
                <a:latin typeface="Arial" pitchFamily="34" charset="0"/>
                <a:cs typeface="Arial" pitchFamily="34" charset="0"/>
              </a:rPr>
              <a:t>cet</a:t>
            </a:r>
            <a:r>
              <a:rPr lang="vi-VN" sz="2000" b="1" dirty="0">
                <a:solidFill>
                  <a:schemeClr val="bg1"/>
                </a:solidFill>
                <a:latin typeface="Arial" pitchFamily="34" charset="0"/>
                <a:cs typeface="Arial" pitchFamily="34" charset="0"/>
              </a:rPr>
              <a:t>ăț</a:t>
            </a:r>
            <a:r>
              <a:rPr lang="en-GB" sz="2000" b="1" dirty="0" err="1">
                <a:solidFill>
                  <a:schemeClr val="bg1"/>
                </a:solidFill>
                <a:latin typeface="Arial" pitchFamily="34" charset="0"/>
                <a:cs typeface="Arial" pitchFamily="34" charset="0"/>
              </a:rPr>
              <a:t>ene</a:t>
            </a:r>
            <a:r>
              <a:rPr lang="vi-VN" sz="2000" b="1" dirty="0">
                <a:solidFill>
                  <a:schemeClr val="bg1"/>
                </a:solidFill>
                <a:latin typeface="Arial" pitchFamily="34" charset="0"/>
                <a:cs typeface="Arial" pitchFamily="34" charset="0"/>
              </a:rPr>
              <a:t>ș</a:t>
            </a:r>
            <a:r>
              <a:rPr lang="en-GB" sz="2000" b="1" dirty="0" err="1">
                <a:solidFill>
                  <a:schemeClr val="bg1"/>
                </a:solidFill>
                <a:latin typeface="Arial" pitchFamily="34" charset="0"/>
                <a:cs typeface="Arial" pitchFamily="34" charset="0"/>
              </a:rPr>
              <a:t>ti</a:t>
            </a:r>
            <a:r>
              <a:rPr lang="en-GB" sz="2000" b="1" dirty="0">
                <a:solidFill>
                  <a:schemeClr val="bg1"/>
                </a:solidFill>
                <a:latin typeface="Arial" pitchFamily="34" charset="0"/>
                <a:cs typeface="Arial" pitchFamily="34" charset="0"/>
              </a:rPr>
              <a:t>)</a:t>
            </a:r>
            <a:r>
              <a:rPr lang="vi-VN" sz="2000" b="1" dirty="0">
                <a:solidFill>
                  <a:schemeClr val="bg1"/>
                </a:solidFill>
                <a:latin typeface="Arial" pitchFamily="34" charset="0"/>
                <a:cs typeface="Arial" pitchFamily="34" charset="0"/>
              </a:rPr>
              <a:t>:</a:t>
            </a:r>
            <a:r>
              <a:rPr lang="vi-VN" sz="2000" dirty="0">
                <a:solidFill>
                  <a:schemeClr val="bg1"/>
                </a:solidFill>
                <a:latin typeface="Arial" pitchFamily="34" charset="0"/>
                <a:cs typeface="Arial" pitchFamily="34" charset="0"/>
              </a:rPr>
              <a:t> abilitatea de a participa într-un mod eficient și constructiv la viața socială și de muncă și de a se implica în mod activ și democratic, mai ales în societățile din ce în ce mai variate.</a:t>
            </a:r>
          </a:p>
        </p:txBody>
      </p:sp>
      <p:sp>
        <p:nvSpPr>
          <p:cNvPr id="13" name="Rectangle 12"/>
          <p:cNvSpPr/>
          <p:nvPr/>
        </p:nvSpPr>
        <p:spPr>
          <a:xfrm>
            <a:off x="451492" y="1809750"/>
            <a:ext cx="11314469" cy="708025"/>
          </a:xfrm>
          <a:prstGeom prst="rect">
            <a:avLst/>
          </a:prstGeom>
          <a:solidFill>
            <a:srgbClr val="00B0F0"/>
          </a:solidFill>
        </p:spPr>
        <p:txBody>
          <a:bodyPr wrap="square">
            <a:spAutoFit/>
          </a:bodyPr>
          <a:lstStyle/>
          <a:p>
            <a:pPr algn="just">
              <a:spcBef>
                <a:spcPts val="600"/>
              </a:spcBef>
              <a:spcAft>
                <a:spcPts val="600"/>
              </a:spcAft>
              <a:defRPr/>
            </a:pPr>
            <a:r>
              <a:rPr lang="vi-VN" sz="2000" dirty="0">
                <a:solidFill>
                  <a:schemeClr val="bg1"/>
                </a:solidFill>
                <a:latin typeface="Arial" pitchFamily="34" charset="0"/>
                <a:cs typeface="Arial" pitchFamily="34" charset="0"/>
              </a:rPr>
              <a:t>5.</a:t>
            </a:r>
            <a:r>
              <a:rPr lang="en-GB" sz="2000" dirty="0">
                <a:solidFill>
                  <a:schemeClr val="bg1"/>
                </a:solidFill>
                <a:latin typeface="Arial" pitchFamily="34" charset="0"/>
                <a:cs typeface="Arial" pitchFamily="34" charset="0"/>
              </a:rPr>
              <a:t> </a:t>
            </a:r>
            <a:r>
              <a:rPr lang="vi-VN" sz="2000" b="1" dirty="0">
                <a:solidFill>
                  <a:schemeClr val="bg1"/>
                </a:solidFill>
                <a:latin typeface="Arial" pitchFamily="34" charset="0"/>
                <a:cs typeface="Arial" pitchFamily="34" charset="0"/>
              </a:rPr>
              <a:t>competențe </a:t>
            </a:r>
            <a:r>
              <a:rPr lang="en-GB" sz="2000" b="1" dirty="0" err="1">
                <a:solidFill>
                  <a:schemeClr val="bg1"/>
                </a:solidFill>
                <a:latin typeface="Arial" pitchFamily="34" charset="0"/>
                <a:cs typeface="Arial" pitchFamily="34" charset="0"/>
              </a:rPr>
              <a:t>personale</a:t>
            </a:r>
            <a:r>
              <a:rPr lang="en-GB" sz="2000" b="1" dirty="0">
                <a:solidFill>
                  <a:schemeClr val="bg1"/>
                </a:solidFill>
                <a:latin typeface="Arial" pitchFamily="34" charset="0"/>
                <a:cs typeface="Arial" pitchFamily="34" charset="0"/>
              </a:rPr>
              <a:t>, de </a:t>
            </a:r>
            <a:r>
              <a:rPr lang="vi-VN" sz="2000" b="1" dirty="0">
                <a:solidFill>
                  <a:schemeClr val="bg1"/>
                </a:solidFill>
                <a:latin typeface="Arial" pitchFamily="34" charset="0"/>
                <a:cs typeface="Arial" pitchFamily="34" charset="0"/>
              </a:rPr>
              <a:t>a învăța să înveți:</a:t>
            </a:r>
            <a:r>
              <a:rPr lang="vi-VN" sz="2000" dirty="0">
                <a:solidFill>
                  <a:schemeClr val="bg1"/>
                </a:solidFill>
                <a:latin typeface="Arial" pitchFamily="34" charset="0"/>
                <a:cs typeface="Arial" pitchFamily="34" charset="0"/>
              </a:rPr>
              <a:t> abilitatea de gestionare eficientă a propriei învățări, fie individual, fie în grupuri.</a:t>
            </a:r>
          </a:p>
        </p:txBody>
      </p:sp>
      <p:sp>
        <p:nvSpPr>
          <p:cNvPr id="14" name="Rectangle 13"/>
          <p:cNvSpPr/>
          <p:nvPr/>
        </p:nvSpPr>
        <p:spPr>
          <a:xfrm>
            <a:off x="452814" y="4035016"/>
            <a:ext cx="11313148" cy="1015663"/>
          </a:xfrm>
          <a:prstGeom prst="rect">
            <a:avLst/>
          </a:prstGeom>
          <a:solidFill>
            <a:srgbClr val="0070C0"/>
          </a:solidFill>
        </p:spPr>
        <p:txBody>
          <a:bodyPr wrap="square">
            <a:spAutoFit/>
          </a:bodyPr>
          <a:lstStyle/>
          <a:p>
            <a:pPr algn="just">
              <a:spcBef>
                <a:spcPts val="600"/>
              </a:spcBef>
              <a:spcAft>
                <a:spcPts val="600"/>
              </a:spcAft>
              <a:defRPr/>
            </a:pPr>
            <a:r>
              <a:rPr lang="vi-VN" sz="2000" dirty="0">
                <a:solidFill>
                  <a:schemeClr val="bg1"/>
                </a:solidFill>
                <a:latin typeface="Arial" pitchFamily="34" charset="0"/>
                <a:cs typeface="Arial" pitchFamily="34" charset="0"/>
              </a:rPr>
              <a:t>7.</a:t>
            </a:r>
            <a:r>
              <a:rPr lang="en-GB" sz="2000" dirty="0">
                <a:solidFill>
                  <a:schemeClr val="bg1"/>
                </a:solidFill>
                <a:latin typeface="Arial" pitchFamily="34" charset="0"/>
                <a:cs typeface="Arial" pitchFamily="34" charset="0"/>
              </a:rPr>
              <a:t> </a:t>
            </a:r>
            <a:r>
              <a:rPr lang="vi-VN" sz="2000" b="1" dirty="0">
                <a:solidFill>
                  <a:schemeClr val="bg1"/>
                </a:solidFill>
                <a:latin typeface="Arial" pitchFamily="34" charset="0"/>
                <a:cs typeface="Arial" pitchFamily="34" charset="0"/>
              </a:rPr>
              <a:t>competențe </a:t>
            </a:r>
            <a:r>
              <a:rPr lang="en-GB" sz="2000" b="1" dirty="0" err="1">
                <a:solidFill>
                  <a:schemeClr val="bg1"/>
                </a:solidFill>
                <a:latin typeface="Arial" pitchFamily="34" charset="0"/>
                <a:cs typeface="Arial" pitchFamily="34" charset="0"/>
              </a:rPr>
              <a:t>antreprenoriale</a:t>
            </a:r>
            <a:r>
              <a:rPr lang="en-GB" sz="2000" b="1" dirty="0">
                <a:solidFill>
                  <a:schemeClr val="bg1"/>
                </a:solidFill>
                <a:latin typeface="Arial" pitchFamily="34" charset="0"/>
                <a:cs typeface="Arial" pitchFamily="34" charset="0"/>
              </a:rPr>
              <a:t> (</a:t>
            </a:r>
            <a:r>
              <a:rPr lang="vi-VN" sz="2000" b="1" dirty="0">
                <a:solidFill>
                  <a:schemeClr val="bg1"/>
                </a:solidFill>
                <a:latin typeface="Arial" pitchFamily="34" charset="0"/>
                <a:cs typeface="Arial" pitchFamily="34" charset="0"/>
              </a:rPr>
              <a:t>spirit de inițiativă și antreprenoriat</a:t>
            </a:r>
            <a:r>
              <a:rPr lang="en-GB" sz="2000" b="1" dirty="0">
                <a:solidFill>
                  <a:schemeClr val="bg1"/>
                </a:solidFill>
                <a:latin typeface="Arial" pitchFamily="34" charset="0"/>
                <a:cs typeface="Arial" pitchFamily="34" charset="0"/>
              </a:rPr>
              <a:t>)</a:t>
            </a:r>
            <a:r>
              <a:rPr lang="vi-VN" sz="2000" b="1" dirty="0">
                <a:solidFill>
                  <a:schemeClr val="bg1"/>
                </a:solidFill>
                <a:latin typeface="Arial" pitchFamily="34" charset="0"/>
                <a:cs typeface="Arial" pitchFamily="34" charset="0"/>
              </a:rPr>
              <a:t>:</a:t>
            </a:r>
            <a:r>
              <a:rPr lang="vi-VN" sz="2000" dirty="0">
                <a:solidFill>
                  <a:schemeClr val="bg1"/>
                </a:solidFill>
                <a:latin typeface="Arial" pitchFamily="34" charset="0"/>
                <a:cs typeface="Arial" pitchFamily="34" charset="0"/>
              </a:rPr>
              <a:t> abilitatea de a pune ideile în practică prin creativitate, inovație și asumarea de riscuri, precum și abilitatea de a planifica și gestiona proiecte.</a:t>
            </a:r>
          </a:p>
        </p:txBody>
      </p:sp>
      <p:sp>
        <p:nvSpPr>
          <p:cNvPr id="15" name="Rectangle 12"/>
          <p:cNvSpPr>
            <a:spLocks noChangeArrowheads="1"/>
          </p:cNvSpPr>
          <p:nvPr/>
        </p:nvSpPr>
        <p:spPr bwMode="auto">
          <a:xfrm>
            <a:off x="166256" y="111025"/>
            <a:ext cx="115997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600" b="1" dirty="0" err="1">
                <a:latin typeface="Arial" pitchFamily="34" charset="0"/>
                <a:cs typeface="Arial" pitchFamily="34" charset="0"/>
              </a:rPr>
              <a:t>Competen</a:t>
            </a:r>
            <a:r>
              <a:rPr lang="vi-VN" sz="3600" b="1" dirty="0">
                <a:latin typeface="Arial" pitchFamily="34" charset="0"/>
                <a:cs typeface="Arial" pitchFamily="34" charset="0"/>
              </a:rPr>
              <a:t>ţ</a:t>
            </a:r>
            <a:r>
              <a:rPr lang="en-GB" sz="3600" b="1" dirty="0" err="1">
                <a:latin typeface="Arial" pitchFamily="34" charset="0"/>
                <a:cs typeface="Arial" pitchFamily="34" charset="0"/>
              </a:rPr>
              <a:t>ele</a:t>
            </a:r>
            <a:r>
              <a:rPr lang="en-GB" sz="3600" b="1" dirty="0">
                <a:latin typeface="Arial" pitchFamily="34" charset="0"/>
                <a:cs typeface="Arial" pitchFamily="34" charset="0"/>
              </a:rPr>
              <a:t> </a:t>
            </a:r>
            <a:r>
              <a:rPr lang="en-GB" sz="3600" b="1" dirty="0" err="1">
                <a:latin typeface="Arial" pitchFamily="34" charset="0"/>
                <a:cs typeface="Arial" pitchFamily="34" charset="0"/>
              </a:rPr>
              <a:t>cheie</a:t>
            </a:r>
            <a:r>
              <a:rPr lang="en-GB" sz="3600" b="1" dirty="0">
                <a:latin typeface="Arial" pitchFamily="34" charset="0"/>
                <a:cs typeface="Arial" pitchFamily="34" charset="0"/>
              </a:rPr>
              <a:t> = </a:t>
            </a:r>
            <a:r>
              <a:rPr lang="en-US" sz="3600" b="1" dirty="0" err="1">
                <a:latin typeface="Arial" pitchFamily="34" charset="0"/>
                <a:cs typeface="Arial" pitchFamily="34" charset="0"/>
              </a:rPr>
              <a:t>Competen</a:t>
            </a:r>
            <a:r>
              <a:rPr lang="vi-VN" sz="3600" b="1" dirty="0">
                <a:latin typeface="Arial" pitchFamily="34" charset="0"/>
                <a:cs typeface="Arial" pitchFamily="34" charset="0"/>
              </a:rPr>
              <a:t>ţ</a:t>
            </a:r>
            <a:r>
              <a:rPr lang="en-GB" sz="3600" b="1" dirty="0" err="1">
                <a:latin typeface="Arial" pitchFamily="34" charset="0"/>
                <a:cs typeface="Arial" pitchFamily="34" charset="0"/>
              </a:rPr>
              <a:t>ele</a:t>
            </a:r>
            <a:r>
              <a:rPr lang="en-GB" sz="3600" b="1" dirty="0">
                <a:latin typeface="Arial" pitchFamily="34" charset="0"/>
                <a:cs typeface="Arial" pitchFamily="34" charset="0"/>
              </a:rPr>
              <a:t> </a:t>
            </a:r>
            <a:r>
              <a:rPr lang="en-GB" sz="3600" b="1" dirty="0" err="1">
                <a:latin typeface="Arial" pitchFamily="34" charset="0"/>
                <a:cs typeface="Arial" pitchFamily="34" charset="0"/>
              </a:rPr>
              <a:t>transversale</a:t>
            </a:r>
            <a:endParaRPr lang="en-GB" sz="3600" b="1" dirty="0">
              <a:latin typeface="Arial" pitchFamily="34" charset="0"/>
              <a:cs typeface="Arial" pitchFamily="34" charset="0"/>
            </a:endParaRPr>
          </a:p>
        </p:txBody>
      </p:sp>
    </p:spTree>
    <p:extLst>
      <p:ext uri="{BB962C8B-B14F-4D97-AF65-F5344CB8AC3E}">
        <p14:creationId xmlns:p14="http://schemas.microsoft.com/office/powerpoint/2010/main" val="978482419"/>
      </p:ext>
    </p:extLst>
  </p:cSld>
  <p:clrMapOvr>
    <a:masterClrMapping/>
  </p:clrMapOvr>
  <p:transition spd="slow"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9E1646-A6AD-40B5-BD87-421E8C53CF73}"/>
              </a:ext>
            </a:extLst>
          </p:cNvPr>
          <p:cNvSpPr/>
          <p:nvPr/>
        </p:nvSpPr>
        <p:spPr>
          <a:xfrm>
            <a:off x="0" y="4361688"/>
            <a:ext cx="12192000" cy="2496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a:grpSpLocks/>
          </p:cNvGrpSpPr>
          <p:nvPr/>
        </p:nvGrpSpPr>
        <p:grpSpPr bwMode="auto">
          <a:xfrm>
            <a:off x="1993900" y="685800"/>
            <a:ext cx="8378825" cy="3656013"/>
            <a:chOff x="416038" y="3113607"/>
            <a:chExt cx="8042162" cy="3287193"/>
          </a:xfrm>
        </p:grpSpPr>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38" y="3113607"/>
              <a:ext cx="7895885" cy="32653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2286000" y="3276600"/>
              <a:ext cx="6172200" cy="3124200"/>
              <a:chOff x="2286000" y="3276600"/>
              <a:chExt cx="6172200" cy="3124200"/>
            </a:xfrm>
          </p:grpSpPr>
          <p:sp>
            <p:nvSpPr>
              <p:cNvPr id="8" name="TextBox 7"/>
              <p:cNvSpPr txBox="1"/>
              <p:nvPr/>
            </p:nvSpPr>
            <p:spPr>
              <a:xfrm>
                <a:off x="2285635" y="3276325"/>
                <a:ext cx="2579647" cy="569514"/>
              </a:xfrm>
              <a:prstGeom prst="rect">
                <a:avLst/>
              </a:prstGeom>
              <a:noFill/>
            </p:spPr>
            <p:txBody>
              <a:bodyPr>
                <a:spAutoFit/>
              </a:bodyPr>
              <a:lstStyle/>
              <a:p>
                <a:pPr marL="92075" indent="-92075">
                  <a:buFont typeface="Arial" pitchFamily="34" charset="0"/>
                  <a:buChar char="•"/>
                  <a:defRPr/>
                </a:pPr>
                <a:r>
                  <a:rPr lang="en-US" sz="1200" dirty="0" err="1">
                    <a:solidFill>
                      <a:schemeClr val="accent6">
                        <a:lumMod val="20000"/>
                        <a:lumOff val="80000"/>
                      </a:schemeClr>
                    </a:solidFill>
                    <a:latin typeface="Arial" charset="0"/>
                    <a:cs typeface="Arial" charset="0"/>
                  </a:rPr>
                  <a:t>Transversale</a:t>
                </a:r>
                <a:endParaRPr lang="en-US" sz="1200" dirty="0">
                  <a:solidFill>
                    <a:schemeClr val="accent6">
                      <a:lumMod val="20000"/>
                      <a:lumOff val="80000"/>
                    </a:schemeClr>
                  </a:solidFill>
                  <a:latin typeface="Arial" charset="0"/>
                  <a:cs typeface="Arial" charset="0"/>
                </a:endParaRPr>
              </a:p>
              <a:p>
                <a:pPr marL="92075" indent="-92075">
                  <a:buFont typeface="Arial" pitchFamily="34" charset="0"/>
                  <a:buChar char="•"/>
                  <a:defRPr/>
                </a:pPr>
                <a:r>
                  <a:rPr lang="en-US" sz="1200" dirty="0">
                    <a:solidFill>
                      <a:schemeClr val="accent6">
                        <a:lumMod val="20000"/>
                        <a:lumOff val="80000"/>
                      </a:schemeClr>
                    </a:solidFill>
                    <a:latin typeface="Arial" charset="0"/>
                    <a:cs typeface="Arial" charset="0"/>
                  </a:rPr>
                  <a:t>Se </a:t>
                </a:r>
                <a:r>
                  <a:rPr lang="en-US" sz="1200" dirty="0" err="1">
                    <a:solidFill>
                      <a:schemeClr val="accent6">
                        <a:lumMod val="20000"/>
                        <a:lumOff val="80000"/>
                      </a:schemeClr>
                    </a:solidFill>
                    <a:latin typeface="Arial" charset="0"/>
                    <a:cs typeface="Arial" charset="0"/>
                  </a:rPr>
                  <a:t>formeaz</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dezvolt</a:t>
                </a:r>
                <a:r>
                  <a:rPr lang="vi-VN" sz="1200" dirty="0">
                    <a:solidFill>
                      <a:schemeClr val="accent6">
                        <a:lumMod val="20000"/>
                        <a:lumOff val="80000"/>
                      </a:schemeClr>
                    </a:solidFill>
                    <a:latin typeface="Arial"/>
                    <a:cs typeface="Arial"/>
                  </a:rPr>
                  <a:t>ă </a:t>
                </a:r>
                <a:r>
                  <a:rPr lang="en-US" sz="1200" dirty="0" err="1">
                    <a:solidFill>
                      <a:schemeClr val="accent6">
                        <a:lumMod val="20000"/>
                        <a:lumOff val="80000"/>
                      </a:schemeClr>
                    </a:solidFill>
                    <a:latin typeface="Arial" charset="0"/>
                    <a:cs typeface="Arial" charset="0"/>
                  </a:rPr>
                  <a:t>și</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diversific</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pe</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întreaga</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durat</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 </a:t>
                </a:r>
                <a:r>
                  <a:rPr lang="en-US" sz="1200" dirty="0" err="1">
                    <a:solidFill>
                      <a:schemeClr val="accent6">
                        <a:lumMod val="20000"/>
                        <a:lumOff val="80000"/>
                      </a:schemeClr>
                    </a:solidFill>
                    <a:latin typeface="Arial" charset="0"/>
                    <a:cs typeface="Arial" charset="0"/>
                  </a:rPr>
                  <a:t>scolarit</a:t>
                </a:r>
                <a:r>
                  <a:rPr lang="vi-VN" sz="1200" dirty="0">
                    <a:solidFill>
                      <a:schemeClr val="accent6">
                        <a:lumMod val="20000"/>
                        <a:lumOff val="80000"/>
                      </a:schemeClr>
                    </a:solidFill>
                    <a:latin typeface="Arial"/>
                    <a:cs typeface="Arial"/>
                  </a:rPr>
                  <a:t>ă</a:t>
                </a:r>
                <a:r>
                  <a:rPr lang="en-US" sz="1200" dirty="0" err="1">
                    <a:solidFill>
                      <a:schemeClr val="accent6">
                        <a:lumMod val="20000"/>
                        <a:lumOff val="80000"/>
                      </a:schemeClr>
                    </a:solidFill>
                    <a:latin typeface="Arial"/>
                    <a:cs typeface="Arial"/>
                  </a:rPr>
                  <a:t>ţ</a:t>
                </a:r>
                <a:r>
                  <a:rPr lang="en-US" sz="1200" dirty="0" err="1">
                    <a:solidFill>
                      <a:schemeClr val="accent6">
                        <a:lumMod val="20000"/>
                        <a:lumOff val="80000"/>
                      </a:schemeClr>
                    </a:solidFill>
                    <a:latin typeface="Arial" charset="0"/>
                    <a:cs typeface="Arial" charset="0"/>
                  </a:rPr>
                  <a:t>ii</a:t>
                </a:r>
                <a:endParaRPr lang="en-GB" sz="1200" dirty="0">
                  <a:solidFill>
                    <a:schemeClr val="accent6">
                      <a:lumMod val="20000"/>
                      <a:lumOff val="80000"/>
                    </a:schemeClr>
                  </a:solidFill>
                  <a:latin typeface="Arial" charset="0"/>
                  <a:cs typeface="Arial" charset="0"/>
                </a:endParaRPr>
              </a:p>
            </p:txBody>
          </p:sp>
          <p:sp>
            <p:nvSpPr>
              <p:cNvPr id="9" name="TextBox 8"/>
              <p:cNvSpPr txBox="1"/>
              <p:nvPr/>
            </p:nvSpPr>
            <p:spPr>
              <a:xfrm>
                <a:off x="4801287" y="4876388"/>
                <a:ext cx="3656913" cy="646590"/>
              </a:xfrm>
              <a:prstGeom prst="rect">
                <a:avLst/>
              </a:prstGeom>
              <a:noFill/>
            </p:spPr>
            <p:txBody>
              <a:bodyPr>
                <a:spAutoFit/>
              </a:bodyPr>
              <a:lstStyle/>
              <a:p>
                <a:pPr marL="92075" indent="-92075">
                  <a:buFont typeface="Arial" pitchFamily="34" charset="0"/>
                  <a:buChar char="•"/>
                  <a:defRPr/>
                </a:pPr>
                <a:r>
                  <a:rPr lang="en-US" sz="1200" dirty="0" err="1">
                    <a:solidFill>
                      <a:schemeClr val="accent6">
                        <a:lumMod val="20000"/>
                        <a:lumOff val="80000"/>
                      </a:schemeClr>
                    </a:solidFill>
                    <a:latin typeface="Arial" charset="0"/>
                    <a:cs typeface="Arial" charset="0"/>
                  </a:rPr>
                  <a:t>Proprii</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unei</a:t>
                </a:r>
                <a:r>
                  <a:rPr lang="en-US" sz="1200" dirty="0">
                    <a:solidFill>
                      <a:schemeClr val="accent6">
                        <a:lumMod val="20000"/>
                        <a:lumOff val="80000"/>
                      </a:schemeClr>
                    </a:solidFill>
                    <a:latin typeface="Arial" charset="0"/>
                    <a:cs typeface="Arial" charset="0"/>
                  </a:rPr>
                  <a:t> discipline / </a:t>
                </a:r>
                <a:r>
                  <a:rPr lang="en-US" sz="1200" dirty="0" err="1">
                    <a:solidFill>
                      <a:schemeClr val="accent6">
                        <a:lumMod val="20000"/>
                        <a:lumOff val="80000"/>
                      </a:schemeClr>
                    </a:solidFill>
                    <a:latin typeface="Arial" charset="0"/>
                    <a:cs typeface="Arial" charset="0"/>
                  </a:rPr>
                  <a:t>unui</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domeniu</a:t>
                </a:r>
                <a:r>
                  <a:rPr lang="en-US" sz="1200" dirty="0">
                    <a:solidFill>
                      <a:schemeClr val="accent6">
                        <a:lumMod val="20000"/>
                        <a:lumOff val="80000"/>
                      </a:schemeClr>
                    </a:solidFill>
                    <a:latin typeface="Arial" charset="0"/>
                    <a:cs typeface="Arial" charset="0"/>
                  </a:rPr>
                  <a:t> de </a:t>
                </a:r>
                <a:r>
                  <a:rPr lang="en-US" sz="1200" dirty="0" err="1">
                    <a:solidFill>
                      <a:schemeClr val="accent6">
                        <a:lumMod val="20000"/>
                        <a:lumOff val="80000"/>
                      </a:schemeClr>
                    </a:solidFill>
                    <a:latin typeface="Arial" charset="0"/>
                    <a:cs typeface="Arial" charset="0"/>
                  </a:rPr>
                  <a:t>preg</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a:cs typeface="Arial"/>
                  </a:rPr>
                  <a:t>tire</a:t>
                </a:r>
                <a:endParaRPr lang="en-US" sz="1200" dirty="0">
                  <a:solidFill>
                    <a:schemeClr val="accent6">
                      <a:lumMod val="20000"/>
                      <a:lumOff val="80000"/>
                    </a:schemeClr>
                  </a:solidFill>
                  <a:latin typeface="Arial" charset="0"/>
                  <a:cs typeface="Arial" charset="0"/>
                </a:endParaRPr>
              </a:p>
              <a:p>
                <a:pPr marL="92075" indent="-92075">
                  <a:buFont typeface="Arial" pitchFamily="34" charset="0"/>
                  <a:buChar char="•"/>
                  <a:defRPr/>
                </a:pPr>
                <a:r>
                  <a:rPr lang="en-US" sz="1200" dirty="0">
                    <a:solidFill>
                      <a:schemeClr val="accent6">
                        <a:lumMod val="20000"/>
                        <a:lumOff val="80000"/>
                      </a:schemeClr>
                    </a:solidFill>
                    <a:latin typeface="Arial" charset="0"/>
                    <a:cs typeface="Arial" charset="0"/>
                  </a:rPr>
                  <a:t>Se </a:t>
                </a:r>
                <a:r>
                  <a:rPr lang="en-US" sz="1200" dirty="0" err="1">
                    <a:solidFill>
                      <a:schemeClr val="accent6">
                        <a:lumMod val="20000"/>
                        <a:lumOff val="80000"/>
                      </a:schemeClr>
                    </a:solidFill>
                    <a:latin typeface="Arial" charset="0"/>
                    <a:cs typeface="Arial" charset="0"/>
                  </a:rPr>
                  <a:t>formeaz</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pe</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întreaga</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perioad</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 </a:t>
                </a:r>
                <a:r>
                  <a:rPr lang="en-US" sz="1200" dirty="0" err="1">
                    <a:solidFill>
                      <a:schemeClr val="accent6">
                        <a:lumMod val="20000"/>
                        <a:lumOff val="80000"/>
                      </a:schemeClr>
                    </a:solidFill>
                    <a:latin typeface="Arial" charset="0"/>
                    <a:cs typeface="Arial" charset="0"/>
                  </a:rPr>
                  <a:t>studierii</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unei</a:t>
                </a:r>
                <a:r>
                  <a:rPr lang="en-US" sz="1200" dirty="0">
                    <a:solidFill>
                      <a:schemeClr val="accent6">
                        <a:lumMod val="20000"/>
                        <a:lumOff val="80000"/>
                      </a:schemeClr>
                    </a:solidFill>
                    <a:latin typeface="Arial" charset="0"/>
                    <a:cs typeface="Arial" charset="0"/>
                  </a:rPr>
                  <a:t> discipline</a:t>
                </a:r>
                <a:endParaRPr lang="en-GB" sz="1200" dirty="0">
                  <a:solidFill>
                    <a:schemeClr val="accent6">
                      <a:lumMod val="20000"/>
                      <a:lumOff val="80000"/>
                    </a:schemeClr>
                  </a:solidFill>
                  <a:latin typeface="Arial" charset="0"/>
                  <a:cs typeface="Arial" charset="0"/>
                </a:endParaRPr>
              </a:p>
            </p:txBody>
          </p:sp>
          <p:sp>
            <p:nvSpPr>
              <p:cNvPr id="10" name="TextBox 9"/>
              <p:cNvSpPr txBox="1"/>
              <p:nvPr/>
            </p:nvSpPr>
            <p:spPr>
              <a:xfrm>
                <a:off x="6018734" y="5755637"/>
                <a:ext cx="2363280" cy="645163"/>
              </a:xfrm>
              <a:prstGeom prst="rect">
                <a:avLst/>
              </a:prstGeom>
              <a:noFill/>
            </p:spPr>
            <p:txBody>
              <a:bodyPr>
                <a:spAutoFit/>
              </a:bodyPr>
              <a:lstStyle/>
              <a:p>
                <a:pPr marL="92075" indent="-92075">
                  <a:buFont typeface="Arial" pitchFamily="34" charset="0"/>
                  <a:buChar char="•"/>
                  <a:defRPr/>
                </a:pPr>
                <a:r>
                  <a:rPr lang="en-US" sz="1200" dirty="0" err="1">
                    <a:solidFill>
                      <a:schemeClr val="accent6">
                        <a:lumMod val="20000"/>
                        <a:lumOff val="80000"/>
                      </a:schemeClr>
                    </a:solidFill>
                    <a:latin typeface="Arial" charset="0"/>
                    <a:cs typeface="Arial" charset="0"/>
                  </a:rPr>
                  <a:t>Proprii</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unei</a:t>
                </a:r>
                <a:r>
                  <a:rPr lang="en-US" sz="1200" dirty="0">
                    <a:solidFill>
                      <a:schemeClr val="accent6">
                        <a:lumMod val="20000"/>
                        <a:lumOff val="80000"/>
                      </a:schemeClr>
                    </a:solidFill>
                    <a:latin typeface="Arial" charset="0"/>
                    <a:cs typeface="Arial" charset="0"/>
                  </a:rPr>
                  <a:t> discipline </a:t>
                </a:r>
              </a:p>
              <a:p>
                <a:pPr marL="92075" indent="-92075">
                  <a:buFont typeface="Arial" pitchFamily="34" charset="0"/>
                  <a:buChar char="•"/>
                  <a:defRPr/>
                </a:pPr>
                <a:r>
                  <a:rPr lang="en-US" sz="1200" dirty="0">
                    <a:solidFill>
                      <a:schemeClr val="accent6">
                        <a:lumMod val="20000"/>
                        <a:lumOff val="80000"/>
                      </a:schemeClr>
                    </a:solidFill>
                    <a:latin typeface="Arial" charset="0"/>
                    <a:cs typeface="Arial" charset="0"/>
                  </a:rPr>
                  <a:t>Se </a:t>
                </a:r>
                <a:r>
                  <a:rPr lang="en-US" sz="1200" dirty="0" err="1">
                    <a:solidFill>
                      <a:schemeClr val="accent6">
                        <a:lumMod val="20000"/>
                        <a:lumOff val="80000"/>
                      </a:schemeClr>
                    </a:solidFill>
                    <a:latin typeface="Arial" charset="0"/>
                    <a:cs typeface="Arial" charset="0"/>
                  </a:rPr>
                  <a:t>formeaz</a:t>
                </a:r>
                <a:r>
                  <a:rPr lang="vi-VN" sz="1200" dirty="0">
                    <a:solidFill>
                      <a:schemeClr val="accent6">
                        <a:lumMod val="20000"/>
                        <a:lumOff val="80000"/>
                      </a:schemeClr>
                    </a:solidFill>
                    <a:latin typeface="Arial"/>
                    <a:cs typeface="Arial"/>
                  </a:rPr>
                  <a:t>ă</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pe</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parcursul</a:t>
                </a:r>
                <a:r>
                  <a:rPr lang="en-US" sz="1200" dirty="0">
                    <a:solidFill>
                      <a:schemeClr val="accent6">
                        <a:lumMod val="20000"/>
                        <a:lumOff val="80000"/>
                      </a:schemeClr>
                    </a:solidFill>
                    <a:latin typeface="Arial" charset="0"/>
                    <a:cs typeface="Arial" charset="0"/>
                  </a:rPr>
                  <a:t> </a:t>
                </a:r>
                <a:r>
                  <a:rPr lang="en-US" sz="1200" dirty="0" err="1">
                    <a:solidFill>
                      <a:schemeClr val="accent6">
                        <a:lumMod val="20000"/>
                        <a:lumOff val="80000"/>
                      </a:schemeClr>
                    </a:solidFill>
                    <a:latin typeface="Arial" charset="0"/>
                    <a:cs typeface="Arial" charset="0"/>
                  </a:rPr>
                  <a:t>unui</a:t>
                </a:r>
                <a:r>
                  <a:rPr lang="en-US" sz="1200" dirty="0">
                    <a:solidFill>
                      <a:schemeClr val="accent6">
                        <a:lumMod val="20000"/>
                        <a:lumOff val="80000"/>
                      </a:schemeClr>
                    </a:solidFill>
                    <a:latin typeface="Arial" charset="0"/>
                    <a:cs typeface="Arial" charset="0"/>
                  </a:rPr>
                  <a:t> an </a:t>
                </a:r>
                <a:r>
                  <a:rPr lang="en-US" sz="1200" dirty="0" err="1">
                    <a:solidFill>
                      <a:schemeClr val="accent6">
                        <a:lumMod val="20000"/>
                        <a:lumOff val="80000"/>
                      </a:schemeClr>
                    </a:solidFill>
                    <a:latin typeface="Arial" charset="0"/>
                    <a:cs typeface="Arial" charset="0"/>
                  </a:rPr>
                  <a:t>școlar</a:t>
                </a:r>
                <a:endParaRPr lang="en-GB" sz="1200" dirty="0">
                  <a:solidFill>
                    <a:schemeClr val="accent6">
                      <a:lumMod val="20000"/>
                      <a:lumOff val="80000"/>
                    </a:schemeClr>
                  </a:solidFill>
                  <a:latin typeface="Arial" charset="0"/>
                  <a:cs typeface="Arial" charset="0"/>
                </a:endParaRPr>
              </a:p>
            </p:txBody>
          </p:sp>
        </p:grpSp>
      </p:grpSp>
      <p:sp>
        <p:nvSpPr>
          <p:cNvPr id="11" name="Rectangle 10"/>
          <p:cNvSpPr/>
          <p:nvPr/>
        </p:nvSpPr>
        <p:spPr>
          <a:xfrm>
            <a:off x="66674" y="4494213"/>
            <a:ext cx="11847513" cy="1938992"/>
          </a:xfrm>
          <a:prstGeom prst="rect">
            <a:avLst/>
          </a:prstGeom>
          <a:noFill/>
        </p:spPr>
        <p:txBody>
          <a:bodyPr wrap="square">
            <a:spAutoFit/>
          </a:bodyPr>
          <a:lstStyle/>
          <a:p>
            <a:pPr marL="342900" indent="-342900" algn="just">
              <a:buFont typeface="Arial" pitchFamily="34" charset="0"/>
              <a:buChar char="•"/>
              <a:defRPr/>
            </a:pPr>
            <a:r>
              <a:rPr lang="vi-VN" sz="2000" dirty="0">
                <a:solidFill>
                  <a:schemeClr val="bg1"/>
                </a:solidFill>
                <a:latin typeface="Arial" charset="0"/>
                <a:cs typeface="Arial" charset="0"/>
              </a:rPr>
              <a:t>Profilul de formare al absolventului diferitelor niveluri de studiu reprezintă o componentă reglatoare a Curriculumului naţional. </a:t>
            </a:r>
            <a:endParaRPr lang="en-GB" sz="2000" dirty="0">
              <a:solidFill>
                <a:schemeClr val="bg1"/>
              </a:solidFill>
              <a:latin typeface="Arial" charset="0"/>
              <a:cs typeface="Arial" charset="0"/>
            </a:endParaRPr>
          </a:p>
          <a:p>
            <a:pPr marL="342900" indent="-342900" algn="just">
              <a:buFont typeface="Arial" pitchFamily="34" charset="0"/>
              <a:buChar char="•"/>
              <a:defRPr/>
            </a:pPr>
            <a:r>
              <a:rPr lang="vi-VN" sz="2000" dirty="0">
                <a:solidFill>
                  <a:schemeClr val="bg1"/>
                </a:solidFill>
                <a:latin typeface="Arial" charset="0"/>
                <a:cs typeface="Arial" charset="0"/>
              </a:rPr>
              <a:t>Profilul de formare al absolventului descrie aşteptările exprimate faţă de elevi la sfârşitul învăţământului primar, al învăţământului obligatoriu şi al învăţământului preuniversitar, prin raportare la: cerinţele exprimate în Legea educaţiei naţionale, în alte documente de politică educaţională şi în studii de specialitate; finalităţile învăţământului; caracteristicile de dezvoltare a elevilor</a:t>
            </a:r>
            <a:r>
              <a:rPr lang="en-GB" sz="2000" dirty="0">
                <a:solidFill>
                  <a:schemeClr val="bg1"/>
                </a:solidFill>
                <a:latin typeface="Arial" charset="0"/>
                <a:cs typeface="Arial" charset="0"/>
              </a:rPr>
              <a:t>.</a:t>
            </a:r>
          </a:p>
        </p:txBody>
      </p:sp>
      <p:sp>
        <p:nvSpPr>
          <p:cNvPr id="12" name="Rectangle 2"/>
          <p:cNvSpPr>
            <a:spLocks noChangeArrowheads="1"/>
          </p:cNvSpPr>
          <p:nvPr/>
        </p:nvSpPr>
        <p:spPr bwMode="auto">
          <a:xfrm>
            <a:off x="3200400" y="6491288"/>
            <a:ext cx="89519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GB" sz="1600" dirty="0">
                <a:hlinkClick r:id="rId3"/>
              </a:rPr>
              <a:t>https://www.ise.ro/wp-content/uploads/2015/12/Profilul-de-formare-al-absolventului_final.pdf</a:t>
            </a:r>
            <a:endParaRPr lang="en-GB" sz="1600" dirty="0"/>
          </a:p>
        </p:txBody>
      </p:sp>
      <p:sp>
        <p:nvSpPr>
          <p:cNvPr id="13" name="Rectangle 3"/>
          <p:cNvSpPr>
            <a:spLocks noChangeArrowheads="1"/>
          </p:cNvSpPr>
          <p:nvPr/>
        </p:nvSpPr>
        <p:spPr bwMode="auto">
          <a:xfrm>
            <a:off x="304800" y="152400"/>
            <a:ext cx="1152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vi-VN" sz="3200" b="1" dirty="0"/>
              <a:t>Profilul de formare al absolventului </a:t>
            </a:r>
            <a:endParaRPr lang="en-GB" sz="3200" b="1" dirty="0"/>
          </a:p>
        </p:txBody>
      </p:sp>
    </p:spTree>
    <p:extLst>
      <p:ext uri="{BB962C8B-B14F-4D97-AF65-F5344CB8AC3E}">
        <p14:creationId xmlns:p14="http://schemas.microsoft.com/office/powerpoint/2010/main" val="872524552"/>
      </p:ext>
    </p:extLst>
  </p:cSld>
  <p:clrMapOvr>
    <a:masterClrMapping/>
  </p:clrMapOvr>
  <p:transition spd="slow"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161784-26DE-41EF-BE9C-58AA9596EB98}"/>
              </a:ext>
            </a:extLst>
          </p:cNvPr>
          <p:cNvSpPr/>
          <p:nvPr/>
        </p:nvSpPr>
        <p:spPr>
          <a:xfrm flipH="1">
            <a:off x="-1" y="3292896"/>
            <a:ext cx="12192000" cy="3218215"/>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6701" y="436513"/>
            <a:ext cx="11525250" cy="1200329"/>
          </a:xfrm>
          <a:prstGeom prst="rect">
            <a:avLst/>
          </a:prstGeom>
        </p:spPr>
        <p:txBody>
          <a:bodyPr wrap="square">
            <a:spAutoFit/>
          </a:bodyPr>
          <a:lstStyle/>
          <a:p>
            <a:pPr marL="342900" indent="-342900" algn="just">
              <a:buFont typeface="Wingdings" pitchFamily="2" charset="2"/>
              <a:buChar char="q"/>
            </a:pPr>
            <a:r>
              <a:rPr lang="vi-VN" sz="2400" dirty="0"/>
              <a:t>Scopul acestei abordări este de a crea </a:t>
            </a:r>
            <a:r>
              <a:rPr lang="vi-VN" sz="2400" b="1" dirty="0"/>
              <a:t>un mediu de învățare în care copiii</a:t>
            </a:r>
            <a:r>
              <a:rPr lang="en-GB" sz="2400" b="1" dirty="0"/>
              <a:t> </a:t>
            </a:r>
            <a:r>
              <a:rPr lang="en-GB" sz="2400" b="1" dirty="0">
                <a:latin typeface="Arial" pitchFamily="34" charset="0"/>
                <a:cs typeface="Arial" pitchFamily="34" charset="0"/>
              </a:rPr>
              <a:t>/ </a:t>
            </a:r>
            <a:r>
              <a:rPr lang="en-GB" sz="2400" b="1" dirty="0" err="1">
                <a:latin typeface="Arial" pitchFamily="34" charset="0"/>
                <a:cs typeface="Arial" pitchFamily="34" charset="0"/>
              </a:rPr>
              <a:t>elevii</a:t>
            </a:r>
            <a:r>
              <a:rPr lang="vi-VN" sz="2400" b="1" dirty="0"/>
              <a:t> folosesc abilitățile din aceste 4</a:t>
            </a:r>
            <a:r>
              <a:rPr lang="en-GB" sz="2400" b="1" dirty="0"/>
              <a:t> </a:t>
            </a:r>
            <a:r>
              <a:rPr lang="en-GB" sz="2400" b="1" dirty="0">
                <a:latin typeface="Arial" pitchFamily="34" charset="0"/>
                <a:cs typeface="Arial" pitchFamily="34" charset="0"/>
              </a:rPr>
              <a:t>- STEM</a:t>
            </a:r>
            <a:r>
              <a:rPr lang="vi-VN" sz="2400" b="1" dirty="0">
                <a:latin typeface="Arial" pitchFamily="34" charset="0"/>
                <a:cs typeface="Arial" pitchFamily="34" charset="0"/>
              </a:rPr>
              <a:t> </a:t>
            </a:r>
            <a:r>
              <a:rPr lang="vi-VN" sz="2400" b="1" dirty="0"/>
              <a:t>(sau 5</a:t>
            </a:r>
            <a:r>
              <a:rPr lang="en-GB" sz="2400" b="1" dirty="0"/>
              <a:t> </a:t>
            </a:r>
            <a:r>
              <a:rPr lang="en-GB" sz="2400" b="1" dirty="0">
                <a:latin typeface="Arial" pitchFamily="34" charset="0"/>
                <a:cs typeface="Arial" pitchFamily="34" charset="0"/>
              </a:rPr>
              <a:t>- STEAM, </a:t>
            </a:r>
            <a:r>
              <a:rPr lang="en-GB" sz="2400" b="1" dirty="0" err="1">
                <a:latin typeface="Arial" pitchFamily="34" charset="0"/>
                <a:cs typeface="Arial" pitchFamily="34" charset="0"/>
              </a:rPr>
              <a:t>sau</a:t>
            </a:r>
            <a:r>
              <a:rPr lang="en-GB" sz="2400" b="1" dirty="0">
                <a:latin typeface="Arial" pitchFamily="34" charset="0"/>
                <a:cs typeface="Arial" pitchFamily="34" charset="0"/>
              </a:rPr>
              <a:t> 6 - STREAM</a:t>
            </a:r>
            <a:r>
              <a:rPr lang="vi-VN" sz="2400" b="1" dirty="0">
                <a:latin typeface="Arial" pitchFamily="34" charset="0"/>
                <a:cs typeface="Arial" pitchFamily="34" charset="0"/>
              </a:rPr>
              <a:t>)</a:t>
            </a:r>
            <a:r>
              <a:rPr lang="vi-VN" sz="2400" b="1" dirty="0"/>
              <a:t> domenii pentru a rezolva probleme reale</a:t>
            </a:r>
            <a:r>
              <a:rPr lang="vi-VN" sz="2400" dirty="0"/>
              <a:t>. </a:t>
            </a:r>
            <a:endParaRPr lang="en-GB" sz="2400" dirty="0"/>
          </a:p>
        </p:txBody>
      </p:sp>
      <p:sp>
        <p:nvSpPr>
          <p:cNvPr id="5" name="Rectangle 4"/>
          <p:cNvSpPr/>
          <p:nvPr/>
        </p:nvSpPr>
        <p:spPr>
          <a:xfrm>
            <a:off x="238125" y="4551313"/>
            <a:ext cx="11553825" cy="1938992"/>
          </a:xfrm>
          <a:prstGeom prst="rect">
            <a:avLst/>
          </a:prstGeom>
        </p:spPr>
        <p:txBody>
          <a:bodyPr wrap="square">
            <a:spAutoFit/>
          </a:bodyPr>
          <a:lstStyle/>
          <a:p>
            <a:pPr marL="342900" indent="-342900" algn="just">
              <a:buFont typeface="Wingdings" pitchFamily="2" charset="2"/>
              <a:buChar char="q"/>
            </a:pPr>
            <a:endParaRPr lang="en-GB" sz="2400" dirty="0">
              <a:solidFill>
                <a:schemeClr val="bg1"/>
              </a:solidFill>
            </a:endParaRPr>
          </a:p>
          <a:p>
            <a:pPr marL="342900" indent="-342900" algn="just">
              <a:buFont typeface="Wingdings" pitchFamily="2" charset="2"/>
              <a:buChar char="q"/>
            </a:pPr>
            <a:r>
              <a:rPr lang="vi-VN" sz="2400" dirty="0">
                <a:solidFill>
                  <a:schemeClr val="bg1"/>
                </a:solidFill>
              </a:rPr>
              <a:t>Provocările educației STEM</a:t>
            </a:r>
            <a:r>
              <a:rPr lang="en-GB" sz="2400" dirty="0">
                <a:solidFill>
                  <a:schemeClr val="bg1"/>
                </a:solidFill>
              </a:rPr>
              <a:t> </a:t>
            </a:r>
            <a:r>
              <a:rPr lang="en-GB" sz="2400" dirty="0">
                <a:solidFill>
                  <a:schemeClr val="bg1"/>
                </a:solidFill>
                <a:latin typeface="Arial" pitchFamily="34" charset="0"/>
                <a:cs typeface="Arial" pitchFamily="34" charset="0"/>
              </a:rPr>
              <a:t>/ STEAM / STREAM</a:t>
            </a:r>
            <a:r>
              <a:rPr lang="vi-VN" sz="2400" dirty="0">
                <a:solidFill>
                  <a:schemeClr val="bg1"/>
                </a:solidFill>
                <a:latin typeface="Arial" pitchFamily="34" charset="0"/>
                <a:cs typeface="Arial" pitchFamily="34" charset="0"/>
              </a:rPr>
              <a:t> </a:t>
            </a:r>
            <a:r>
              <a:rPr lang="vi-VN" sz="2400" dirty="0">
                <a:solidFill>
                  <a:schemeClr val="bg1"/>
                </a:solidFill>
              </a:rPr>
              <a:t>includ </a:t>
            </a:r>
            <a:r>
              <a:rPr lang="vi-VN" sz="2400" b="1" dirty="0">
                <a:solidFill>
                  <a:schemeClr val="bg1"/>
                </a:solidFill>
              </a:rPr>
              <a:t>ideea de lucru în echipă, de dialog, de punere</a:t>
            </a:r>
            <a:r>
              <a:rPr lang="en-GB" sz="2400" b="1" dirty="0">
                <a:solidFill>
                  <a:schemeClr val="bg1"/>
                </a:solidFill>
              </a:rPr>
              <a:t> </a:t>
            </a:r>
            <a:r>
              <a:rPr lang="vi-VN" sz="2400" b="1" dirty="0">
                <a:solidFill>
                  <a:schemeClr val="bg1"/>
                </a:solidFill>
              </a:rPr>
              <a:t>a întrebărilor relevante, de căutare</a:t>
            </a:r>
            <a:r>
              <a:rPr lang="en-GB" sz="2400" b="1" dirty="0">
                <a:solidFill>
                  <a:schemeClr val="bg1"/>
                </a:solidFill>
              </a:rPr>
              <a:t> </a:t>
            </a:r>
            <a:r>
              <a:rPr lang="vi-VN" sz="2400" b="1" dirty="0">
                <a:solidFill>
                  <a:schemeClr val="bg1"/>
                </a:solidFill>
              </a:rPr>
              <a:t>a informațiilor importante și de contextualizare</a:t>
            </a:r>
            <a:r>
              <a:rPr lang="en-GB" sz="2400" b="1" dirty="0">
                <a:solidFill>
                  <a:schemeClr val="bg1"/>
                </a:solidFill>
              </a:rPr>
              <a:t> </a:t>
            </a:r>
            <a:r>
              <a:rPr lang="vi-VN" sz="2400" b="1" dirty="0">
                <a:solidFill>
                  <a:schemeClr val="bg1"/>
                </a:solidFill>
              </a:rPr>
              <a:t>a acestora în vederea descoperirii celor mai bune soluții</a:t>
            </a:r>
            <a:r>
              <a:rPr lang="vi-VN" sz="2400" dirty="0">
                <a:solidFill>
                  <a:schemeClr val="bg1"/>
                </a:solidFill>
              </a:rPr>
              <a:t>.</a:t>
            </a:r>
            <a:endParaRPr lang="en-GB" sz="2400" dirty="0">
              <a:solidFill>
                <a:schemeClr val="bg1"/>
              </a:solidFill>
            </a:endParaRPr>
          </a:p>
        </p:txBody>
      </p:sp>
      <p:sp>
        <p:nvSpPr>
          <p:cNvPr id="4" name="Rectangle 3"/>
          <p:cNvSpPr/>
          <p:nvPr/>
        </p:nvSpPr>
        <p:spPr>
          <a:xfrm>
            <a:off x="353961" y="2019985"/>
            <a:ext cx="11437990" cy="1569660"/>
          </a:xfrm>
          <a:prstGeom prst="rect">
            <a:avLst/>
          </a:prstGeom>
        </p:spPr>
        <p:txBody>
          <a:bodyPr wrap="square">
            <a:spAutoFit/>
          </a:bodyPr>
          <a:lstStyle/>
          <a:p>
            <a:pPr marL="342900" indent="-342900" algn="just">
              <a:buFont typeface="Wingdings" pitchFamily="2" charset="2"/>
              <a:buChar char="q"/>
            </a:pPr>
            <a:r>
              <a:rPr lang="vi-VN" sz="2400" dirty="0"/>
              <a:t>Scopul educației ST</a:t>
            </a:r>
            <a:r>
              <a:rPr lang="en-GB" sz="2400" dirty="0">
                <a:latin typeface="Arial" pitchFamily="34" charset="0"/>
                <a:cs typeface="Arial" pitchFamily="34" charset="0"/>
              </a:rPr>
              <a:t>(R)</a:t>
            </a:r>
            <a:r>
              <a:rPr lang="vi-VN" sz="2400" dirty="0">
                <a:latin typeface="Arial" pitchFamily="34" charset="0"/>
                <a:cs typeface="Arial" pitchFamily="34" charset="0"/>
              </a:rPr>
              <a:t>E</a:t>
            </a:r>
            <a:r>
              <a:rPr lang="en-GB" sz="2400" dirty="0">
                <a:latin typeface="Arial" pitchFamily="34" charset="0"/>
                <a:cs typeface="Arial" pitchFamily="34" charset="0"/>
              </a:rPr>
              <a:t>(A)</a:t>
            </a:r>
            <a:r>
              <a:rPr lang="vi-VN" sz="2400" dirty="0"/>
              <a:t>M este de încuraja copiii</a:t>
            </a:r>
            <a:r>
              <a:rPr lang="en-GB" sz="2400" dirty="0"/>
              <a:t> </a:t>
            </a:r>
            <a:r>
              <a:rPr lang="en-GB" sz="2400" dirty="0">
                <a:latin typeface="Arial" pitchFamily="34" charset="0"/>
                <a:cs typeface="Arial" pitchFamily="34" charset="0"/>
              </a:rPr>
              <a:t>/ </a:t>
            </a:r>
            <a:r>
              <a:rPr lang="en-GB" sz="2400" dirty="0" err="1">
                <a:latin typeface="Arial" pitchFamily="34" charset="0"/>
                <a:cs typeface="Arial" pitchFamily="34" charset="0"/>
              </a:rPr>
              <a:t>elevii</a:t>
            </a:r>
            <a:r>
              <a:rPr lang="vi-VN" sz="2400" dirty="0">
                <a:latin typeface="Arial" pitchFamily="34" charset="0"/>
                <a:cs typeface="Arial" pitchFamily="34" charset="0"/>
              </a:rPr>
              <a:t> </a:t>
            </a:r>
            <a:r>
              <a:rPr lang="vi-VN" sz="2400" dirty="0"/>
              <a:t>să descopere soluții inovative printr-o varietate de opțiuni.</a:t>
            </a:r>
            <a:endParaRPr lang="en-GB" sz="2400" dirty="0"/>
          </a:p>
          <a:p>
            <a:pPr marL="342900" indent="-342900" algn="just">
              <a:buFont typeface="Wingdings" pitchFamily="2" charset="2"/>
              <a:buChar char="q"/>
            </a:pPr>
            <a:endParaRPr lang="en-GB" sz="2400" dirty="0"/>
          </a:p>
          <a:p>
            <a:pPr marL="342900" indent="-342900" algn="just">
              <a:buFont typeface="Wingdings" pitchFamily="2" charset="2"/>
              <a:buChar char="q"/>
            </a:pPr>
            <a:endParaRPr lang="en-GB" sz="2400" dirty="0"/>
          </a:p>
        </p:txBody>
      </p:sp>
      <p:sp>
        <p:nvSpPr>
          <p:cNvPr id="8" name="Rectangle 7"/>
          <p:cNvSpPr/>
          <p:nvPr/>
        </p:nvSpPr>
        <p:spPr>
          <a:xfrm>
            <a:off x="228600" y="3381286"/>
            <a:ext cx="11639550" cy="1200329"/>
          </a:xfrm>
          <a:prstGeom prst="rect">
            <a:avLst/>
          </a:prstGeom>
        </p:spPr>
        <p:txBody>
          <a:bodyPr wrap="square">
            <a:spAutoFit/>
          </a:bodyPr>
          <a:lstStyle/>
          <a:p>
            <a:pPr marL="342900" indent="-342900" algn="just">
              <a:buFont typeface="Wingdings" pitchFamily="2" charset="2"/>
              <a:buChar char="q"/>
            </a:pPr>
            <a:r>
              <a:rPr lang="vi-VN" sz="2400" dirty="0">
                <a:solidFill>
                  <a:schemeClr val="bg1"/>
                </a:solidFill>
              </a:rPr>
              <a:t>Abordarea integrată vine cu o combinație de idei, concepte, cunoștințe, dar și</a:t>
            </a:r>
            <a:r>
              <a:rPr lang="en-GB" sz="2400" dirty="0">
                <a:solidFill>
                  <a:schemeClr val="bg1"/>
                </a:solidFill>
              </a:rPr>
              <a:t> </a:t>
            </a:r>
            <a:r>
              <a:rPr lang="en-GB" sz="2400" dirty="0">
                <a:solidFill>
                  <a:schemeClr val="bg1"/>
                </a:solidFill>
                <a:latin typeface="Arial" pitchFamily="34" charset="0"/>
                <a:cs typeface="Arial" pitchFamily="34" charset="0"/>
              </a:rPr>
              <a:t>cu</a:t>
            </a:r>
            <a:r>
              <a:rPr lang="vi-VN" sz="2400" dirty="0">
                <a:solidFill>
                  <a:schemeClr val="bg1"/>
                </a:solidFill>
              </a:rPr>
              <a:t> discipline care nu mai sunt privite singular, ci într-o continuă corelație și interdependență.</a:t>
            </a:r>
            <a:endParaRPr lang="en-GB" sz="2400" dirty="0">
              <a:solidFill>
                <a:schemeClr val="bg1"/>
              </a:solidFill>
            </a:endParaRPr>
          </a:p>
        </p:txBody>
      </p:sp>
    </p:spTree>
    <p:extLst>
      <p:ext uri="{BB962C8B-B14F-4D97-AF65-F5344CB8AC3E}">
        <p14:creationId xmlns:p14="http://schemas.microsoft.com/office/powerpoint/2010/main" val="249269006"/>
      </p:ext>
    </p:extLst>
  </p:cSld>
  <p:clrMapOvr>
    <a:masterClrMapping/>
  </p:clrMapOvr>
  <p:transition spd="slow"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33375" y="781050"/>
            <a:ext cx="11649075" cy="47244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ro-RO" sz="5400" b="1" dirty="0"/>
              <a:t>Proiectarea unui curriculum de tip STEM, STEAM sau STREAM</a:t>
            </a:r>
            <a:endParaRPr lang="en-GB" sz="5400" b="1" dirty="0"/>
          </a:p>
        </p:txBody>
      </p:sp>
    </p:spTree>
    <p:extLst>
      <p:ext uri="{BB962C8B-B14F-4D97-AF65-F5344CB8AC3E}">
        <p14:creationId xmlns:p14="http://schemas.microsoft.com/office/powerpoint/2010/main" val="3584631725"/>
      </p:ext>
    </p:extLst>
  </p:cSld>
  <p:clrMapOvr>
    <a:masterClrMapping/>
  </p:clrMapOvr>
  <p:transition spd="slow"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365308" y="6508955"/>
            <a:ext cx="1925156"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0" y="163871"/>
            <a:ext cx="1219200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300" normalizeH="0" baseline="0" noProof="0" dirty="0">
                <a:ln>
                  <a:noFill/>
                </a:ln>
                <a:effectLst/>
                <a:uLnTx/>
                <a:uFillTx/>
                <a:latin typeface="Segoe UI" panose="020B0502040204020203" pitchFamily="34" charset="0"/>
                <a:cs typeface="Segoe UI" panose="020B0502040204020203" pitchFamily="34" charset="0"/>
              </a:rPr>
              <a:t>TEME</a:t>
            </a:r>
            <a:r>
              <a:rPr kumimoji="0" lang="en-US" sz="4400" b="1" i="0" u="none" strike="noStrike" kern="1200" cap="none" spc="300" normalizeH="0" noProof="0" dirty="0">
                <a:ln>
                  <a:noFill/>
                </a:ln>
                <a:effectLst/>
                <a:uLnTx/>
                <a:uFillTx/>
                <a:latin typeface="Segoe UI" panose="020B0502040204020203" pitchFamily="34" charset="0"/>
                <a:cs typeface="Segoe UI" panose="020B0502040204020203" pitchFamily="34" charset="0"/>
              </a:rPr>
              <a:t> DE DISCU</a:t>
            </a:r>
            <a:r>
              <a:rPr kumimoji="0" lang="en-US" sz="4400" b="1" i="0" u="none" strike="noStrike" kern="1200" cap="none" spc="300" normalizeH="0" noProof="0" dirty="0">
                <a:ln>
                  <a:noFill/>
                </a:ln>
                <a:effectLst/>
                <a:uLnTx/>
                <a:uFillTx/>
                <a:latin typeface="Arial"/>
                <a:cs typeface="Arial"/>
              </a:rPr>
              <a:t>Ţ</a:t>
            </a:r>
            <a:r>
              <a:rPr kumimoji="0" lang="en-US" sz="4400" b="1" i="0" u="none" strike="noStrike" kern="1200" cap="none" spc="300" normalizeH="0" noProof="0" dirty="0">
                <a:ln>
                  <a:noFill/>
                </a:ln>
                <a:effectLst/>
                <a:uLnTx/>
                <a:uFillTx/>
                <a:latin typeface="Segoe UI" panose="020B0502040204020203" pitchFamily="34" charset="0"/>
                <a:cs typeface="Segoe UI" panose="020B0502040204020203" pitchFamily="34" charset="0"/>
              </a:rPr>
              <a:t>IE</a:t>
            </a:r>
            <a:endParaRPr kumimoji="0" lang="en-US" sz="4400" b="1" i="0" u="none" strike="noStrike" kern="1200" cap="none" spc="300" normalizeH="0" baseline="0" noProof="0" dirty="0">
              <a:ln>
                <a:noFill/>
              </a:ln>
              <a:effectLst/>
              <a:uLnTx/>
              <a:uFillTx/>
              <a:latin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14325" y="1181100"/>
            <a:ext cx="11649075" cy="9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ro-RO" sz="3200" b="1" dirty="0"/>
              <a:t>Ce înseamnă STEM, STEAM și STREAM?</a:t>
            </a:r>
            <a:endParaRPr lang="en-GB" sz="3200" b="1" dirty="0"/>
          </a:p>
        </p:txBody>
      </p:sp>
      <p:sp>
        <p:nvSpPr>
          <p:cNvPr id="18" name="Rounded Rectangle 17"/>
          <p:cNvSpPr/>
          <p:nvPr/>
        </p:nvSpPr>
        <p:spPr>
          <a:xfrm>
            <a:off x="323850" y="2457450"/>
            <a:ext cx="11649075" cy="9525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ro-RO" sz="3200" b="1" dirty="0"/>
              <a:t>Ce competențe interdisciplinare și transdisciplinare dobândesc elevii prin abordările de tip STEM, STEAM și STREAM în școală?</a:t>
            </a:r>
            <a:endParaRPr lang="en-GB" sz="3200" b="1" dirty="0"/>
          </a:p>
        </p:txBody>
      </p:sp>
      <p:sp>
        <p:nvSpPr>
          <p:cNvPr id="19" name="Rounded Rectangle 18"/>
          <p:cNvSpPr/>
          <p:nvPr/>
        </p:nvSpPr>
        <p:spPr>
          <a:xfrm>
            <a:off x="333375" y="3762375"/>
            <a:ext cx="11649075" cy="952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ro-RO" sz="3200" b="1" dirty="0"/>
              <a:t>Proiectarea unui curriculum de tip STEM, STEAM sau STREAM</a:t>
            </a:r>
            <a:endParaRPr lang="en-GB" sz="3200" b="1" dirty="0"/>
          </a:p>
        </p:txBody>
      </p:sp>
      <p:sp>
        <p:nvSpPr>
          <p:cNvPr id="20" name="Rounded Rectangle 19"/>
          <p:cNvSpPr/>
          <p:nvPr/>
        </p:nvSpPr>
        <p:spPr>
          <a:xfrm>
            <a:off x="323850" y="5076825"/>
            <a:ext cx="11649075" cy="952500"/>
          </a:xfrm>
          <a:prstGeom prst="roundRect">
            <a:avLst/>
          </a:prstGeom>
          <a:solidFill>
            <a:srgbClr val="AD4E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ro-RO" sz="3200" b="1" dirty="0"/>
              <a:t>Cum îmbunătățesc abordările de tip STEM, STEAM și STREAM învățarea de zi cu zi, dar învățarea temeinică și durabilă?</a:t>
            </a:r>
            <a:endParaRPr lang="en-GB" sz="3200" b="1" dirty="0"/>
          </a:p>
        </p:txBody>
      </p:sp>
    </p:spTree>
    <p:extLst>
      <p:ext uri="{BB962C8B-B14F-4D97-AF65-F5344CB8AC3E}">
        <p14:creationId xmlns:p14="http://schemas.microsoft.com/office/powerpoint/2010/main" val="4255372191"/>
      </p:ext>
    </p:extLst>
  </p:cSld>
  <p:clrMapOvr>
    <a:masterClrMapping/>
  </p:clrMapOvr>
  <p:transition spd="slow"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0" y="116246"/>
            <a:ext cx="1219200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Proiectarea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didactic</a:t>
            </a:r>
            <a:r>
              <a:rPr kumimoji="0" lang="vi-VN" sz="4400" b="1" i="0" u="none" strike="noStrike" kern="1200" cap="none" spc="0" normalizeH="0" baseline="0" noProof="0" dirty="0">
                <a:ln>
                  <a:noFill/>
                </a:ln>
                <a:effectLst/>
                <a:uLnTx/>
                <a:uFillTx/>
                <a:latin typeface="Arial"/>
                <a:cs typeface="Arial"/>
              </a:rPr>
              <a:t>ă</a:t>
            </a:r>
            <a:r>
              <a:rPr kumimoji="0" lang="en-US" sz="4400" b="1" i="0" u="none" strike="noStrike" kern="1200" cap="none" spc="0" normalizeH="0" baseline="0" noProof="0" dirty="0">
                <a:ln>
                  <a:noFill/>
                </a:ln>
                <a:effectLst/>
                <a:uLnTx/>
                <a:uFillTx/>
                <a:latin typeface="Arial"/>
                <a:cs typeface="Arial"/>
              </a:rPr>
              <a:t> a </a:t>
            </a:r>
            <a:r>
              <a:rPr kumimoji="0" lang="en-US" sz="4400" b="1" i="0" u="none" strike="noStrike" kern="1200" cap="none" spc="0" normalizeH="0" baseline="0" noProof="0" dirty="0" err="1">
                <a:ln>
                  <a:noFill/>
                </a:ln>
                <a:effectLst/>
                <a:uLnTx/>
                <a:uFillTx/>
                <a:latin typeface="Arial"/>
                <a:cs typeface="Arial"/>
              </a:rPr>
              <a:t>unui</a:t>
            </a:r>
            <a:r>
              <a:rPr kumimoji="0" lang="en-US" sz="4400" b="1" i="0" u="none" strike="noStrike" kern="1200" cap="none" spc="0" normalizeH="0" baseline="0" noProof="0" dirty="0">
                <a:ln>
                  <a:noFill/>
                </a:ln>
                <a:effectLst/>
                <a:uLnTx/>
                <a:uFillTx/>
                <a:latin typeface="Arial"/>
                <a:cs typeface="Arial"/>
              </a:rPr>
              <a:t> curriculum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https://docs.google.com/gview?url=http%3A%2F%2Fdppd.ulbsibiu.ro%2Fro%2Fcadre_didactice%2Fadriana_nicu%2Fcursuri%2FPedagogie%201_curs_8_Continutul%20invatamantului.pdf&amp;docid=6dbb965dfe6addbd72a72b7499e595c9&amp;a=bi&amp;pagenumber=5&amp;w=841"/>
          <p:cNvPicPr>
            <a:picLocks noChangeAspect="1" noChangeArrowheads="1"/>
          </p:cNvPicPr>
          <p:nvPr/>
        </p:nvPicPr>
        <p:blipFill>
          <a:blip r:embed="rId2">
            <a:extLst>
              <a:ext uri="{28A0092B-C50C-407E-A947-70E740481C1C}">
                <a14:useLocalDpi xmlns:a14="http://schemas.microsoft.com/office/drawing/2010/main" val="0"/>
              </a:ext>
            </a:extLst>
          </a:blip>
          <a:srcRect l="5707" t="28062" r="4565" b="11815"/>
          <a:stretch>
            <a:fillRect/>
          </a:stretch>
        </p:blipFill>
        <p:spPr bwMode="auto">
          <a:xfrm>
            <a:off x="1018008" y="930684"/>
            <a:ext cx="10062758" cy="521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449903"/>
      </p:ext>
    </p:extLst>
  </p:cSld>
  <p:clrMapOvr>
    <a:masterClrMapping/>
  </p:clrMapOvr>
  <p:transition spd="slow"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C3812E1-A857-4548-A3BD-21D5D56CCF5F}"/>
              </a:ext>
            </a:extLst>
          </p:cNvPr>
          <p:cNvSpPr/>
          <p:nvPr/>
        </p:nvSpPr>
        <p:spPr>
          <a:xfrm>
            <a:off x="6638108"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chemeClr val="accent1"/>
          </a:solidFill>
          <a:ln w="9525" cap="flat">
            <a:noFill/>
            <a:prstDash val="solid"/>
            <a:miter/>
          </a:ln>
        </p:spPr>
        <p:txBody>
          <a:bodyPr rtlCol="0" anchor="ctr"/>
          <a:lstStyle/>
          <a:p>
            <a:endParaRPr lang="en-ID"/>
          </a:p>
        </p:txBody>
      </p:sp>
      <p:sp>
        <p:nvSpPr>
          <p:cNvPr id="15" name="Rectangle 14">
            <a:extLst>
              <a:ext uri="{FF2B5EF4-FFF2-40B4-BE49-F238E27FC236}">
                <a16:creationId xmlns:a16="http://schemas.microsoft.com/office/drawing/2014/main" id="{6FAB130F-E15D-4592-9525-F005EA3D5CE2}"/>
              </a:ext>
            </a:extLst>
          </p:cNvPr>
          <p:cNvSpPr/>
          <p:nvPr/>
        </p:nvSpPr>
        <p:spPr>
          <a:xfrm>
            <a:off x="1065718" y="1337287"/>
            <a:ext cx="3957846" cy="415819"/>
          </a:xfrm>
          <a:prstGeom prst="rect">
            <a:avLst/>
          </a:prstGeom>
        </p:spPr>
        <p:txBody>
          <a:bodyPr wrap="square">
            <a:spAutoFit/>
          </a:bodyPr>
          <a:lstStyle/>
          <a:p>
            <a:pPr>
              <a:lnSpc>
                <a:spcPct val="150000"/>
              </a:lnSpc>
            </a:pPr>
            <a:r>
              <a:rPr lang="en-US" sz="1600" b="1" dirty="0">
                <a:solidFill>
                  <a:schemeClr val="tx2">
                    <a:lumMod val="50000"/>
                  </a:schemeClr>
                </a:solidFill>
                <a:latin typeface="Segoe UI" panose="020B0502040204020203" pitchFamily="34" charset="0"/>
                <a:cs typeface="Segoe UI" panose="020B0502040204020203" pitchFamily="34" charset="0"/>
              </a:rPr>
              <a:t>Nota de </a:t>
            </a:r>
            <a:r>
              <a:rPr lang="en-US" sz="1600" b="1" dirty="0" err="1">
                <a:solidFill>
                  <a:schemeClr val="tx2">
                    <a:lumMod val="50000"/>
                  </a:schemeClr>
                </a:solidFill>
                <a:latin typeface="Segoe UI" panose="020B0502040204020203" pitchFamily="34" charset="0"/>
                <a:cs typeface="Segoe UI" panose="020B0502040204020203" pitchFamily="34" charset="0"/>
              </a:rPr>
              <a:t>prezentare</a:t>
            </a:r>
            <a:endParaRPr lang="en-US" sz="1600" b="1" dirty="0">
              <a:solidFill>
                <a:schemeClr val="tx2">
                  <a:lumMod val="50000"/>
                </a:schemeClr>
              </a:solidFill>
              <a:latin typeface="Segoe UI" panose="020B0502040204020203" pitchFamily="34" charset="0"/>
              <a:cs typeface="Segoe UI" panose="020B0502040204020203" pitchFamily="34" charset="0"/>
            </a:endParaRPr>
          </a:p>
        </p:txBody>
      </p:sp>
      <p:grpSp>
        <p:nvGrpSpPr>
          <p:cNvPr id="16" name="Group 406">
            <a:extLst>
              <a:ext uri="{FF2B5EF4-FFF2-40B4-BE49-F238E27FC236}">
                <a16:creationId xmlns:a16="http://schemas.microsoft.com/office/drawing/2014/main" id="{31CCA6CE-11C1-4B9B-B66E-DEAF2E2D8A33}"/>
              </a:ext>
            </a:extLst>
          </p:cNvPr>
          <p:cNvGrpSpPr>
            <a:grpSpLocks noChangeAspect="1"/>
          </p:cNvGrpSpPr>
          <p:nvPr/>
        </p:nvGrpSpPr>
        <p:grpSpPr bwMode="auto">
          <a:xfrm>
            <a:off x="353961" y="1302705"/>
            <a:ext cx="570580" cy="573697"/>
            <a:chOff x="3671" y="4829"/>
            <a:chExt cx="2930" cy="2946"/>
          </a:xfrm>
          <a:solidFill>
            <a:schemeClr val="accent1"/>
          </a:solidFill>
        </p:grpSpPr>
        <p:sp>
          <p:nvSpPr>
            <p:cNvPr id="17" name="Freeform 408">
              <a:extLst>
                <a:ext uri="{FF2B5EF4-FFF2-40B4-BE49-F238E27FC236}">
                  <a16:creationId xmlns:a16="http://schemas.microsoft.com/office/drawing/2014/main" id="{41C0269F-9C40-4843-A46D-C91F20966358}"/>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Freeform 409">
              <a:extLst>
                <a:ext uri="{FF2B5EF4-FFF2-40B4-BE49-F238E27FC236}">
                  <a16:creationId xmlns:a16="http://schemas.microsoft.com/office/drawing/2014/main" id="{833AFB37-6A2F-4C83-821F-171D79F69F4C}"/>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Freeform 410">
              <a:extLst>
                <a:ext uri="{FF2B5EF4-FFF2-40B4-BE49-F238E27FC236}">
                  <a16:creationId xmlns:a16="http://schemas.microsoft.com/office/drawing/2014/main" id="{7B0CF960-3B98-42B2-B93A-1390E4DFD73C}"/>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Freeform 411">
              <a:extLst>
                <a:ext uri="{FF2B5EF4-FFF2-40B4-BE49-F238E27FC236}">
                  <a16:creationId xmlns:a16="http://schemas.microsoft.com/office/drawing/2014/main" id="{B7A86F67-7987-4F91-9FBB-3DDD0AC5152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1" name="Rectangle 20">
            <a:extLst>
              <a:ext uri="{FF2B5EF4-FFF2-40B4-BE49-F238E27FC236}">
                <a16:creationId xmlns:a16="http://schemas.microsoft.com/office/drawing/2014/main" id="{EECBF11B-3C2D-429D-B204-D14E7D670DA6}"/>
              </a:ext>
            </a:extLst>
          </p:cNvPr>
          <p:cNvSpPr/>
          <p:nvPr/>
        </p:nvSpPr>
        <p:spPr>
          <a:xfrm>
            <a:off x="1065718" y="2078224"/>
            <a:ext cx="3957846" cy="415819"/>
          </a:xfrm>
          <a:prstGeom prst="rect">
            <a:avLst/>
          </a:prstGeom>
        </p:spPr>
        <p:txBody>
          <a:bodyPr wrap="square">
            <a:spAutoFit/>
          </a:bodyPr>
          <a:lstStyle/>
          <a:p>
            <a:pPr>
              <a:lnSpc>
                <a:spcPct val="150000"/>
              </a:lnSpc>
            </a:pPr>
            <a:r>
              <a:rPr lang="en-US" sz="1600" b="1" dirty="0" err="1">
                <a:solidFill>
                  <a:srgbClr val="0070C0"/>
                </a:solidFill>
                <a:latin typeface="Segoe UI" panose="020B0502040204020203" pitchFamily="34" charset="0"/>
                <a:cs typeface="Segoe UI" panose="020B0502040204020203" pitchFamily="34" charset="0"/>
              </a:rPr>
              <a:t>Competențe</a:t>
            </a:r>
            <a:r>
              <a:rPr lang="en-US" sz="1600" b="1" dirty="0">
                <a:solidFill>
                  <a:srgbClr val="0070C0"/>
                </a:solidFill>
                <a:latin typeface="Segoe UI" panose="020B0502040204020203" pitchFamily="34" charset="0"/>
                <a:cs typeface="Segoe UI" panose="020B0502040204020203" pitchFamily="34" charset="0"/>
              </a:rPr>
              <a:t> </a:t>
            </a:r>
            <a:r>
              <a:rPr lang="en-US" sz="1600" b="1" dirty="0" err="1">
                <a:solidFill>
                  <a:srgbClr val="0070C0"/>
                </a:solidFill>
                <a:latin typeface="Segoe UI" panose="020B0502040204020203" pitchFamily="34" charset="0"/>
                <a:cs typeface="Segoe UI" panose="020B0502040204020203" pitchFamily="34" charset="0"/>
              </a:rPr>
              <a:t>generale</a:t>
            </a:r>
            <a:endParaRPr lang="en-US" sz="1600" b="1" dirty="0">
              <a:solidFill>
                <a:srgbClr val="0070C0"/>
              </a:solidFill>
              <a:latin typeface="Segoe UI" panose="020B0502040204020203" pitchFamily="34" charset="0"/>
              <a:cs typeface="Segoe UI" panose="020B0502040204020203" pitchFamily="34" charset="0"/>
            </a:endParaRPr>
          </a:p>
        </p:txBody>
      </p:sp>
      <p:grpSp>
        <p:nvGrpSpPr>
          <p:cNvPr id="22" name="Group 406">
            <a:extLst>
              <a:ext uri="{FF2B5EF4-FFF2-40B4-BE49-F238E27FC236}">
                <a16:creationId xmlns:a16="http://schemas.microsoft.com/office/drawing/2014/main" id="{02BFBC8F-019E-4B67-A7D3-D8C336D9CF72}"/>
              </a:ext>
            </a:extLst>
          </p:cNvPr>
          <p:cNvGrpSpPr>
            <a:grpSpLocks noChangeAspect="1"/>
          </p:cNvGrpSpPr>
          <p:nvPr/>
        </p:nvGrpSpPr>
        <p:grpSpPr bwMode="auto">
          <a:xfrm>
            <a:off x="353961" y="2043642"/>
            <a:ext cx="570580" cy="573697"/>
            <a:chOff x="3671" y="4829"/>
            <a:chExt cx="2930" cy="2946"/>
          </a:xfrm>
          <a:solidFill>
            <a:schemeClr val="accent1"/>
          </a:solidFill>
        </p:grpSpPr>
        <p:sp>
          <p:nvSpPr>
            <p:cNvPr id="23" name="Freeform 408">
              <a:extLst>
                <a:ext uri="{FF2B5EF4-FFF2-40B4-BE49-F238E27FC236}">
                  <a16:creationId xmlns:a16="http://schemas.microsoft.com/office/drawing/2014/main" id="{9B194244-4951-41C4-9870-3337A7F02F63}"/>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Freeform 409">
              <a:extLst>
                <a:ext uri="{FF2B5EF4-FFF2-40B4-BE49-F238E27FC236}">
                  <a16:creationId xmlns:a16="http://schemas.microsoft.com/office/drawing/2014/main" id="{C44685A9-0FEB-441F-834A-34D6DEFB0C81}"/>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Freeform 410">
              <a:extLst>
                <a:ext uri="{FF2B5EF4-FFF2-40B4-BE49-F238E27FC236}">
                  <a16:creationId xmlns:a16="http://schemas.microsoft.com/office/drawing/2014/main" id="{5D424C0D-62F0-4B6D-9201-24487F5604A0}"/>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Freeform 411">
              <a:extLst>
                <a:ext uri="{FF2B5EF4-FFF2-40B4-BE49-F238E27FC236}">
                  <a16:creationId xmlns:a16="http://schemas.microsoft.com/office/drawing/2014/main" id="{849BA660-240A-468B-9A69-F944B6BD3876}"/>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7" name="Rectangle 26">
            <a:extLst>
              <a:ext uri="{FF2B5EF4-FFF2-40B4-BE49-F238E27FC236}">
                <a16:creationId xmlns:a16="http://schemas.microsoft.com/office/drawing/2014/main" id="{D571F9A6-C3C7-44F4-823B-060A572E9B23}"/>
              </a:ext>
            </a:extLst>
          </p:cNvPr>
          <p:cNvSpPr/>
          <p:nvPr/>
        </p:nvSpPr>
        <p:spPr>
          <a:xfrm>
            <a:off x="0" y="317874"/>
            <a:ext cx="7258049"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600" normalizeH="0" baseline="0" noProof="0" dirty="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Programa</a:t>
            </a:r>
            <a:r>
              <a:rPr kumimoji="0" lang="en-US" sz="4400" b="1" i="0" u="none" strike="noStrike" kern="1200" cap="none" spc="60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600" normalizeH="0" baseline="0" noProof="0" dirty="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școlară</a:t>
            </a:r>
            <a:endParaRPr kumimoji="0" lang="en-US" sz="4400" b="1" i="0" u="none" strike="noStrike" kern="1200" cap="none" spc="60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12CF7131-2F80-174D-88FC-DF6FDD1571BE}"/>
              </a:ext>
            </a:extLst>
          </p:cNvPr>
          <p:cNvSpPr/>
          <p:nvPr/>
        </p:nvSpPr>
        <p:spPr>
          <a:xfrm>
            <a:off x="1065718" y="2847048"/>
            <a:ext cx="3957846" cy="415819"/>
          </a:xfrm>
          <a:prstGeom prst="rect">
            <a:avLst/>
          </a:prstGeom>
        </p:spPr>
        <p:txBody>
          <a:bodyPr wrap="square">
            <a:spAutoFit/>
          </a:bodyPr>
          <a:lstStyle/>
          <a:p>
            <a:pPr>
              <a:lnSpc>
                <a:spcPct val="150000"/>
              </a:lnSpc>
            </a:pPr>
            <a:r>
              <a:rPr lang="en-US" sz="1600" b="1" dirty="0" err="1">
                <a:solidFill>
                  <a:srgbClr val="0070C0"/>
                </a:solidFill>
                <a:latin typeface="Segoe UI" panose="020B0502040204020203" pitchFamily="34" charset="0"/>
                <a:cs typeface="Segoe UI" panose="020B0502040204020203" pitchFamily="34" charset="0"/>
              </a:rPr>
              <a:t>Competențe</a:t>
            </a:r>
            <a:r>
              <a:rPr lang="en-US" sz="1600" b="1" dirty="0">
                <a:solidFill>
                  <a:srgbClr val="0070C0"/>
                </a:solidFill>
                <a:latin typeface="Segoe UI" panose="020B0502040204020203" pitchFamily="34" charset="0"/>
                <a:cs typeface="Segoe UI" panose="020B0502040204020203" pitchFamily="34" charset="0"/>
              </a:rPr>
              <a:t> </a:t>
            </a:r>
            <a:r>
              <a:rPr lang="en-US" sz="1600" b="1" dirty="0" err="1">
                <a:solidFill>
                  <a:srgbClr val="0070C0"/>
                </a:solidFill>
                <a:latin typeface="Segoe UI" panose="020B0502040204020203" pitchFamily="34" charset="0"/>
                <a:cs typeface="Segoe UI" panose="020B0502040204020203" pitchFamily="34" charset="0"/>
              </a:rPr>
              <a:t>specifice</a:t>
            </a:r>
            <a:endParaRPr lang="en-US" sz="1600" b="1" dirty="0">
              <a:solidFill>
                <a:srgbClr val="0070C0"/>
              </a:solidFill>
              <a:latin typeface="Segoe UI" panose="020B0502040204020203" pitchFamily="34" charset="0"/>
              <a:cs typeface="Segoe UI" panose="020B0502040204020203" pitchFamily="34" charset="0"/>
            </a:endParaRPr>
          </a:p>
        </p:txBody>
      </p:sp>
      <p:grpSp>
        <p:nvGrpSpPr>
          <p:cNvPr id="29" name="Group 406">
            <a:extLst>
              <a:ext uri="{FF2B5EF4-FFF2-40B4-BE49-F238E27FC236}">
                <a16:creationId xmlns:a16="http://schemas.microsoft.com/office/drawing/2014/main" id="{A0730344-7D8B-3040-B233-F9AAE2AA8EF4}"/>
              </a:ext>
            </a:extLst>
          </p:cNvPr>
          <p:cNvGrpSpPr>
            <a:grpSpLocks noChangeAspect="1"/>
          </p:cNvGrpSpPr>
          <p:nvPr/>
        </p:nvGrpSpPr>
        <p:grpSpPr bwMode="auto">
          <a:xfrm>
            <a:off x="353961" y="2812466"/>
            <a:ext cx="570580" cy="573697"/>
            <a:chOff x="3671" y="4829"/>
            <a:chExt cx="2930" cy="2946"/>
          </a:xfrm>
          <a:solidFill>
            <a:schemeClr val="accent1"/>
          </a:solidFill>
        </p:grpSpPr>
        <p:sp>
          <p:nvSpPr>
            <p:cNvPr id="30" name="Freeform 408">
              <a:extLst>
                <a:ext uri="{FF2B5EF4-FFF2-40B4-BE49-F238E27FC236}">
                  <a16:creationId xmlns:a16="http://schemas.microsoft.com/office/drawing/2014/main" id="{92C3F4AD-C41F-D544-A135-703AB045A51E}"/>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Freeform 409">
              <a:extLst>
                <a:ext uri="{FF2B5EF4-FFF2-40B4-BE49-F238E27FC236}">
                  <a16:creationId xmlns:a16="http://schemas.microsoft.com/office/drawing/2014/main" id="{2CD80956-4A5A-E345-A000-BF05510CE422}"/>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Freeform 410">
              <a:extLst>
                <a:ext uri="{FF2B5EF4-FFF2-40B4-BE49-F238E27FC236}">
                  <a16:creationId xmlns:a16="http://schemas.microsoft.com/office/drawing/2014/main" id="{D28CEF5D-6A49-034E-BC28-3F171A9199A0}"/>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Freeform 411">
              <a:extLst>
                <a:ext uri="{FF2B5EF4-FFF2-40B4-BE49-F238E27FC236}">
                  <a16:creationId xmlns:a16="http://schemas.microsoft.com/office/drawing/2014/main" id="{AD1C2B1C-EAB8-A640-94EE-139F34ECF48F}"/>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Rectangle 33">
            <a:extLst>
              <a:ext uri="{FF2B5EF4-FFF2-40B4-BE49-F238E27FC236}">
                <a16:creationId xmlns:a16="http://schemas.microsoft.com/office/drawing/2014/main" id="{FE3B7275-2CB6-744F-AAD5-4E3D5EE20D9B}"/>
              </a:ext>
            </a:extLst>
          </p:cNvPr>
          <p:cNvSpPr/>
          <p:nvPr/>
        </p:nvSpPr>
        <p:spPr>
          <a:xfrm>
            <a:off x="1065718" y="3561126"/>
            <a:ext cx="3957846" cy="415819"/>
          </a:xfrm>
          <a:prstGeom prst="rect">
            <a:avLst/>
          </a:prstGeom>
        </p:spPr>
        <p:txBody>
          <a:bodyPr wrap="square">
            <a:spAutoFit/>
          </a:bodyPr>
          <a:lstStyle/>
          <a:p>
            <a:pPr>
              <a:lnSpc>
                <a:spcPct val="150000"/>
              </a:lnSpc>
            </a:pPr>
            <a:r>
              <a:rPr lang="en-US" sz="1600" b="1" dirty="0" err="1">
                <a:solidFill>
                  <a:schemeClr val="tx2">
                    <a:lumMod val="50000"/>
                  </a:schemeClr>
                </a:solidFill>
                <a:latin typeface="Segoe UI" panose="020B0502040204020203" pitchFamily="34" charset="0"/>
                <a:cs typeface="Segoe UI" panose="020B0502040204020203" pitchFamily="34" charset="0"/>
              </a:rPr>
              <a:t>Conținuturile</a:t>
            </a:r>
            <a:r>
              <a:rPr lang="en-US" sz="1600" b="1" dirty="0">
                <a:solidFill>
                  <a:schemeClr val="tx2">
                    <a:lumMod val="50000"/>
                  </a:schemeClr>
                </a:solidFill>
                <a:latin typeface="Segoe UI" panose="020B0502040204020203" pitchFamily="34" charset="0"/>
                <a:cs typeface="Segoe UI" panose="020B0502040204020203" pitchFamily="34" charset="0"/>
              </a:rPr>
              <a:t> </a:t>
            </a:r>
            <a:r>
              <a:rPr lang="en-US" sz="1600" b="1" dirty="0" err="1">
                <a:solidFill>
                  <a:schemeClr val="tx2">
                    <a:lumMod val="50000"/>
                  </a:schemeClr>
                </a:solidFill>
                <a:latin typeface="Segoe UI" panose="020B0502040204020203" pitchFamily="34" charset="0"/>
                <a:cs typeface="Segoe UI" panose="020B0502040204020203" pitchFamily="34" charset="0"/>
              </a:rPr>
              <a:t>învățării</a:t>
            </a:r>
            <a:endParaRPr lang="en-US" sz="1600" b="1" dirty="0">
              <a:solidFill>
                <a:schemeClr val="tx2">
                  <a:lumMod val="50000"/>
                </a:schemeClr>
              </a:solidFill>
              <a:latin typeface="Segoe UI" panose="020B0502040204020203" pitchFamily="34" charset="0"/>
              <a:cs typeface="Segoe UI" panose="020B0502040204020203" pitchFamily="34" charset="0"/>
            </a:endParaRPr>
          </a:p>
        </p:txBody>
      </p:sp>
      <p:grpSp>
        <p:nvGrpSpPr>
          <p:cNvPr id="35" name="Group 406">
            <a:extLst>
              <a:ext uri="{FF2B5EF4-FFF2-40B4-BE49-F238E27FC236}">
                <a16:creationId xmlns:a16="http://schemas.microsoft.com/office/drawing/2014/main" id="{7A264721-65E8-8B4A-8559-0F7BCA9F3928}"/>
              </a:ext>
            </a:extLst>
          </p:cNvPr>
          <p:cNvGrpSpPr>
            <a:grpSpLocks noChangeAspect="1"/>
          </p:cNvGrpSpPr>
          <p:nvPr/>
        </p:nvGrpSpPr>
        <p:grpSpPr bwMode="auto">
          <a:xfrm>
            <a:off x="353961" y="3526544"/>
            <a:ext cx="570580" cy="573697"/>
            <a:chOff x="3671" y="4829"/>
            <a:chExt cx="2930" cy="2946"/>
          </a:xfrm>
          <a:solidFill>
            <a:schemeClr val="accent1"/>
          </a:solidFill>
        </p:grpSpPr>
        <p:sp>
          <p:nvSpPr>
            <p:cNvPr id="36" name="Freeform 408">
              <a:extLst>
                <a:ext uri="{FF2B5EF4-FFF2-40B4-BE49-F238E27FC236}">
                  <a16:creationId xmlns:a16="http://schemas.microsoft.com/office/drawing/2014/main" id="{374B91BF-AB89-3746-B426-864B67E12B1B}"/>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Freeform 409">
              <a:extLst>
                <a:ext uri="{FF2B5EF4-FFF2-40B4-BE49-F238E27FC236}">
                  <a16:creationId xmlns:a16="http://schemas.microsoft.com/office/drawing/2014/main" id="{AE03EC52-6A35-9742-BC6C-DCE68D83AC40}"/>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Freeform 410">
              <a:extLst>
                <a:ext uri="{FF2B5EF4-FFF2-40B4-BE49-F238E27FC236}">
                  <a16:creationId xmlns:a16="http://schemas.microsoft.com/office/drawing/2014/main" id="{8CAC0F9B-E409-8941-8379-E8D11A10F09B}"/>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Freeform 411">
              <a:extLst>
                <a:ext uri="{FF2B5EF4-FFF2-40B4-BE49-F238E27FC236}">
                  <a16:creationId xmlns:a16="http://schemas.microsoft.com/office/drawing/2014/main" id="{00A8DD1A-0B34-A546-874D-8C8D15E8BA8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0" name="Rectangle 39">
            <a:extLst>
              <a:ext uri="{FF2B5EF4-FFF2-40B4-BE49-F238E27FC236}">
                <a16:creationId xmlns:a16="http://schemas.microsoft.com/office/drawing/2014/main" id="{5F27C060-6A82-E544-B0D0-65D273CAEBF3}"/>
              </a:ext>
            </a:extLst>
          </p:cNvPr>
          <p:cNvSpPr/>
          <p:nvPr/>
        </p:nvSpPr>
        <p:spPr>
          <a:xfrm>
            <a:off x="1065718" y="4254514"/>
            <a:ext cx="3957846" cy="415819"/>
          </a:xfrm>
          <a:prstGeom prst="rect">
            <a:avLst/>
          </a:prstGeom>
        </p:spPr>
        <p:txBody>
          <a:bodyPr wrap="square">
            <a:spAutoFit/>
          </a:bodyPr>
          <a:lstStyle/>
          <a:p>
            <a:pPr>
              <a:lnSpc>
                <a:spcPct val="150000"/>
              </a:lnSpc>
            </a:pPr>
            <a:r>
              <a:rPr lang="en-US" sz="1600" b="1" dirty="0" err="1">
                <a:solidFill>
                  <a:srgbClr val="0070C0"/>
                </a:solidFill>
                <a:latin typeface="Segoe UI" panose="020B0502040204020203" pitchFamily="34" charset="0"/>
                <a:cs typeface="Segoe UI" panose="020B0502040204020203" pitchFamily="34" charset="0"/>
              </a:rPr>
              <a:t>Activități</a:t>
            </a:r>
            <a:r>
              <a:rPr lang="en-US" sz="1600" b="1" dirty="0">
                <a:solidFill>
                  <a:srgbClr val="0070C0"/>
                </a:solidFill>
                <a:latin typeface="Segoe UI" panose="020B0502040204020203" pitchFamily="34" charset="0"/>
                <a:cs typeface="Segoe UI" panose="020B0502040204020203" pitchFamily="34" charset="0"/>
              </a:rPr>
              <a:t> de </a:t>
            </a:r>
            <a:r>
              <a:rPr lang="en-US" sz="1600" b="1" dirty="0" err="1">
                <a:solidFill>
                  <a:srgbClr val="0070C0"/>
                </a:solidFill>
                <a:latin typeface="Segoe UI" panose="020B0502040204020203" pitchFamily="34" charset="0"/>
                <a:cs typeface="Segoe UI" panose="020B0502040204020203" pitchFamily="34" charset="0"/>
              </a:rPr>
              <a:t>învățare</a:t>
            </a:r>
            <a:endParaRPr lang="en-US" sz="1600" b="1" dirty="0">
              <a:solidFill>
                <a:srgbClr val="0070C0"/>
              </a:solidFill>
              <a:latin typeface="Segoe UI" panose="020B0502040204020203" pitchFamily="34" charset="0"/>
              <a:cs typeface="Segoe UI" panose="020B0502040204020203" pitchFamily="34" charset="0"/>
            </a:endParaRPr>
          </a:p>
        </p:txBody>
      </p:sp>
      <p:grpSp>
        <p:nvGrpSpPr>
          <p:cNvPr id="41" name="Group 406">
            <a:extLst>
              <a:ext uri="{FF2B5EF4-FFF2-40B4-BE49-F238E27FC236}">
                <a16:creationId xmlns:a16="http://schemas.microsoft.com/office/drawing/2014/main" id="{4A93C03E-8687-E948-9509-3DBD5BE5D50B}"/>
              </a:ext>
            </a:extLst>
          </p:cNvPr>
          <p:cNvGrpSpPr>
            <a:grpSpLocks noChangeAspect="1"/>
          </p:cNvGrpSpPr>
          <p:nvPr/>
        </p:nvGrpSpPr>
        <p:grpSpPr bwMode="auto">
          <a:xfrm>
            <a:off x="353961" y="4219932"/>
            <a:ext cx="570580" cy="573697"/>
            <a:chOff x="3671" y="4829"/>
            <a:chExt cx="2930" cy="2946"/>
          </a:xfrm>
          <a:solidFill>
            <a:schemeClr val="accent1"/>
          </a:solidFill>
        </p:grpSpPr>
        <p:sp>
          <p:nvSpPr>
            <p:cNvPr id="42" name="Freeform 408">
              <a:extLst>
                <a:ext uri="{FF2B5EF4-FFF2-40B4-BE49-F238E27FC236}">
                  <a16:creationId xmlns:a16="http://schemas.microsoft.com/office/drawing/2014/main" id="{78E00DEB-88F8-8849-8C98-7F1CDB80E2B4}"/>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Freeform 409">
              <a:extLst>
                <a:ext uri="{FF2B5EF4-FFF2-40B4-BE49-F238E27FC236}">
                  <a16:creationId xmlns:a16="http://schemas.microsoft.com/office/drawing/2014/main" id="{2EBF819B-6A44-7B44-84C4-A093655F08F5}"/>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Freeform 410">
              <a:extLst>
                <a:ext uri="{FF2B5EF4-FFF2-40B4-BE49-F238E27FC236}">
                  <a16:creationId xmlns:a16="http://schemas.microsoft.com/office/drawing/2014/main" id="{77A6BD0B-3831-674E-9CD2-27090F67F324}"/>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Freeform 411">
              <a:extLst>
                <a:ext uri="{FF2B5EF4-FFF2-40B4-BE49-F238E27FC236}">
                  <a16:creationId xmlns:a16="http://schemas.microsoft.com/office/drawing/2014/main" id="{006032E0-4A06-1643-8F7C-1BD70AB31E18}"/>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6" name="Rectangle 45">
            <a:extLst>
              <a:ext uri="{FF2B5EF4-FFF2-40B4-BE49-F238E27FC236}">
                <a16:creationId xmlns:a16="http://schemas.microsoft.com/office/drawing/2014/main" id="{55DD4BEC-4DC9-EA40-9F4E-035EE9642867}"/>
              </a:ext>
            </a:extLst>
          </p:cNvPr>
          <p:cNvSpPr/>
          <p:nvPr/>
        </p:nvSpPr>
        <p:spPr>
          <a:xfrm>
            <a:off x="1065718" y="4826706"/>
            <a:ext cx="3957846" cy="415819"/>
          </a:xfrm>
          <a:prstGeom prst="rect">
            <a:avLst/>
          </a:prstGeom>
        </p:spPr>
        <p:txBody>
          <a:bodyPr wrap="square">
            <a:spAutoFit/>
          </a:bodyPr>
          <a:lstStyle/>
          <a:p>
            <a:pPr>
              <a:lnSpc>
                <a:spcPct val="150000"/>
              </a:lnSpc>
            </a:pPr>
            <a:r>
              <a:rPr lang="en-US" sz="1600" b="1" dirty="0" err="1">
                <a:solidFill>
                  <a:schemeClr val="tx2">
                    <a:lumMod val="50000"/>
                  </a:schemeClr>
                </a:solidFill>
                <a:latin typeface="Segoe UI" panose="020B0502040204020203" pitchFamily="34" charset="0"/>
                <a:cs typeface="Segoe UI" panose="020B0502040204020203" pitchFamily="34" charset="0"/>
              </a:rPr>
              <a:t>Valori</a:t>
            </a:r>
            <a:r>
              <a:rPr lang="en-US" sz="1600" b="1" dirty="0">
                <a:solidFill>
                  <a:schemeClr val="tx2">
                    <a:lumMod val="50000"/>
                  </a:schemeClr>
                </a:solidFill>
                <a:latin typeface="Segoe UI" panose="020B0502040204020203" pitchFamily="34" charset="0"/>
                <a:cs typeface="Segoe UI" panose="020B0502040204020203" pitchFamily="34" charset="0"/>
              </a:rPr>
              <a:t> </a:t>
            </a:r>
            <a:r>
              <a:rPr lang="en-US" sz="1600" b="1" dirty="0" err="1">
                <a:solidFill>
                  <a:schemeClr val="tx2">
                    <a:lumMod val="50000"/>
                  </a:schemeClr>
                </a:solidFill>
                <a:latin typeface="Segoe UI" panose="020B0502040204020203" pitchFamily="34" charset="0"/>
                <a:cs typeface="Segoe UI" panose="020B0502040204020203" pitchFamily="34" charset="0"/>
              </a:rPr>
              <a:t>și</a:t>
            </a:r>
            <a:r>
              <a:rPr lang="en-US" sz="1600" b="1" dirty="0">
                <a:solidFill>
                  <a:schemeClr val="tx2">
                    <a:lumMod val="50000"/>
                  </a:schemeClr>
                </a:solidFill>
                <a:latin typeface="Segoe UI" panose="020B0502040204020203" pitchFamily="34" charset="0"/>
                <a:cs typeface="Segoe UI" panose="020B0502040204020203" pitchFamily="34" charset="0"/>
              </a:rPr>
              <a:t> </a:t>
            </a:r>
            <a:r>
              <a:rPr lang="en-US" sz="1600" b="1" dirty="0" err="1">
                <a:solidFill>
                  <a:schemeClr val="tx2">
                    <a:lumMod val="50000"/>
                  </a:schemeClr>
                </a:solidFill>
                <a:latin typeface="Segoe UI" panose="020B0502040204020203" pitchFamily="34" charset="0"/>
                <a:cs typeface="Segoe UI" panose="020B0502040204020203" pitchFamily="34" charset="0"/>
              </a:rPr>
              <a:t>atitudini</a:t>
            </a:r>
            <a:endParaRPr lang="en-US" sz="1600" b="1" dirty="0">
              <a:solidFill>
                <a:schemeClr val="tx2">
                  <a:lumMod val="50000"/>
                </a:schemeClr>
              </a:solidFill>
              <a:latin typeface="Segoe UI" panose="020B0502040204020203" pitchFamily="34" charset="0"/>
              <a:cs typeface="Segoe UI" panose="020B0502040204020203" pitchFamily="34" charset="0"/>
            </a:endParaRPr>
          </a:p>
        </p:txBody>
      </p:sp>
      <p:grpSp>
        <p:nvGrpSpPr>
          <p:cNvPr id="47" name="Group 406">
            <a:extLst>
              <a:ext uri="{FF2B5EF4-FFF2-40B4-BE49-F238E27FC236}">
                <a16:creationId xmlns:a16="http://schemas.microsoft.com/office/drawing/2014/main" id="{9A890977-3CFE-C74F-9275-EB306A76F53E}"/>
              </a:ext>
            </a:extLst>
          </p:cNvPr>
          <p:cNvGrpSpPr>
            <a:grpSpLocks noChangeAspect="1"/>
          </p:cNvGrpSpPr>
          <p:nvPr/>
        </p:nvGrpSpPr>
        <p:grpSpPr bwMode="auto">
          <a:xfrm>
            <a:off x="353961" y="4792124"/>
            <a:ext cx="570580" cy="573697"/>
            <a:chOff x="3671" y="4829"/>
            <a:chExt cx="2930" cy="2946"/>
          </a:xfrm>
          <a:solidFill>
            <a:schemeClr val="accent1"/>
          </a:solidFill>
        </p:grpSpPr>
        <p:sp>
          <p:nvSpPr>
            <p:cNvPr id="48" name="Freeform 408">
              <a:extLst>
                <a:ext uri="{FF2B5EF4-FFF2-40B4-BE49-F238E27FC236}">
                  <a16:creationId xmlns:a16="http://schemas.microsoft.com/office/drawing/2014/main" id="{1975DD0C-ED63-CE42-B6CD-2C57895CBECC}"/>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Freeform 409">
              <a:extLst>
                <a:ext uri="{FF2B5EF4-FFF2-40B4-BE49-F238E27FC236}">
                  <a16:creationId xmlns:a16="http://schemas.microsoft.com/office/drawing/2014/main" id="{50014DEB-4DD3-0844-A8B3-A5896342494D}"/>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Freeform 410">
              <a:extLst>
                <a:ext uri="{FF2B5EF4-FFF2-40B4-BE49-F238E27FC236}">
                  <a16:creationId xmlns:a16="http://schemas.microsoft.com/office/drawing/2014/main" id="{903CC18C-DCCB-4E43-B65E-830D00DD72ED}"/>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Freeform 411">
              <a:extLst>
                <a:ext uri="{FF2B5EF4-FFF2-40B4-BE49-F238E27FC236}">
                  <a16:creationId xmlns:a16="http://schemas.microsoft.com/office/drawing/2014/main" id="{03619AB2-69DE-AA41-A572-B9F295DECA8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52" name="Rectangle 51">
            <a:extLst>
              <a:ext uri="{FF2B5EF4-FFF2-40B4-BE49-F238E27FC236}">
                <a16:creationId xmlns:a16="http://schemas.microsoft.com/office/drawing/2014/main" id="{A9B8A923-A23B-C647-8290-DA214B09AB61}"/>
              </a:ext>
            </a:extLst>
          </p:cNvPr>
          <p:cNvSpPr/>
          <p:nvPr/>
        </p:nvSpPr>
        <p:spPr>
          <a:xfrm>
            <a:off x="1065718" y="5398898"/>
            <a:ext cx="3957846" cy="415819"/>
          </a:xfrm>
          <a:prstGeom prst="rect">
            <a:avLst/>
          </a:prstGeom>
        </p:spPr>
        <p:txBody>
          <a:bodyPr wrap="square">
            <a:spAutoFit/>
          </a:bodyPr>
          <a:lstStyle/>
          <a:p>
            <a:pPr>
              <a:lnSpc>
                <a:spcPct val="150000"/>
              </a:lnSpc>
            </a:pPr>
            <a:r>
              <a:rPr lang="en-US" sz="1600" b="1" dirty="0" err="1">
                <a:solidFill>
                  <a:schemeClr val="tx2">
                    <a:lumMod val="50000"/>
                  </a:schemeClr>
                </a:solidFill>
                <a:latin typeface="Segoe UI" panose="020B0502040204020203" pitchFamily="34" charset="0"/>
                <a:cs typeface="Segoe UI" panose="020B0502040204020203" pitchFamily="34" charset="0"/>
              </a:rPr>
              <a:t>Sugestii</a:t>
            </a:r>
            <a:r>
              <a:rPr lang="en-US" sz="1600" b="1" dirty="0">
                <a:solidFill>
                  <a:schemeClr val="tx2">
                    <a:lumMod val="50000"/>
                  </a:schemeClr>
                </a:solidFill>
                <a:latin typeface="Segoe UI" panose="020B0502040204020203" pitchFamily="34" charset="0"/>
                <a:cs typeface="Segoe UI" panose="020B0502040204020203" pitchFamily="34" charset="0"/>
              </a:rPr>
              <a:t> </a:t>
            </a:r>
            <a:r>
              <a:rPr lang="en-US" sz="1600" b="1" dirty="0" err="1">
                <a:solidFill>
                  <a:schemeClr val="tx2">
                    <a:lumMod val="50000"/>
                  </a:schemeClr>
                </a:solidFill>
                <a:latin typeface="Segoe UI" panose="020B0502040204020203" pitchFamily="34" charset="0"/>
                <a:cs typeface="Segoe UI" panose="020B0502040204020203" pitchFamily="34" charset="0"/>
              </a:rPr>
              <a:t>metodologice</a:t>
            </a:r>
            <a:endParaRPr lang="en-US" sz="1600" b="1" dirty="0">
              <a:solidFill>
                <a:schemeClr val="tx2">
                  <a:lumMod val="50000"/>
                </a:schemeClr>
              </a:solidFill>
              <a:latin typeface="Segoe UI" panose="020B0502040204020203" pitchFamily="34" charset="0"/>
              <a:cs typeface="Segoe UI" panose="020B0502040204020203" pitchFamily="34" charset="0"/>
            </a:endParaRPr>
          </a:p>
        </p:txBody>
      </p:sp>
      <p:grpSp>
        <p:nvGrpSpPr>
          <p:cNvPr id="53" name="Group 406">
            <a:extLst>
              <a:ext uri="{FF2B5EF4-FFF2-40B4-BE49-F238E27FC236}">
                <a16:creationId xmlns:a16="http://schemas.microsoft.com/office/drawing/2014/main" id="{34E17F04-EA09-A843-9B73-34C9D34401E1}"/>
              </a:ext>
            </a:extLst>
          </p:cNvPr>
          <p:cNvGrpSpPr>
            <a:grpSpLocks noChangeAspect="1"/>
          </p:cNvGrpSpPr>
          <p:nvPr/>
        </p:nvGrpSpPr>
        <p:grpSpPr bwMode="auto">
          <a:xfrm>
            <a:off x="353961" y="5364316"/>
            <a:ext cx="570580" cy="573697"/>
            <a:chOff x="3671" y="4829"/>
            <a:chExt cx="2930" cy="2946"/>
          </a:xfrm>
          <a:solidFill>
            <a:schemeClr val="accent1"/>
          </a:solidFill>
        </p:grpSpPr>
        <p:sp>
          <p:nvSpPr>
            <p:cNvPr id="54" name="Freeform 408">
              <a:extLst>
                <a:ext uri="{FF2B5EF4-FFF2-40B4-BE49-F238E27FC236}">
                  <a16:creationId xmlns:a16="http://schemas.microsoft.com/office/drawing/2014/main" id="{685B26DA-F14C-CE43-8BE0-DA2516A14A61}"/>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Freeform 409">
              <a:extLst>
                <a:ext uri="{FF2B5EF4-FFF2-40B4-BE49-F238E27FC236}">
                  <a16:creationId xmlns:a16="http://schemas.microsoft.com/office/drawing/2014/main" id="{F3DEB026-AF75-FE47-8CB9-7D392EE2F068}"/>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Freeform 410">
              <a:extLst>
                <a:ext uri="{FF2B5EF4-FFF2-40B4-BE49-F238E27FC236}">
                  <a16:creationId xmlns:a16="http://schemas.microsoft.com/office/drawing/2014/main" id="{AB9A647A-62FC-4B4D-B46D-3B5E9F2C429B}"/>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Freeform 411">
              <a:extLst>
                <a:ext uri="{FF2B5EF4-FFF2-40B4-BE49-F238E27FC236}">
                  <a16:creationId xmlns:a16="http://schemas.microsoft.com/office/drawing/2014/main" id="{5FE53F17-8479-A447-AF28-CE56F7BDB083}"/>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58" name="Rectangle 57">
            <a:extLst>
              <a:ext uri="{FF2B5EF4-FFF2-40B4-BE49-F238E27FC236}">
                <a16:creationId xmlns:a16="http://schemas.microsoft.com/office/drawing/2014/main" id="{58F87B05-66DE-F643-8442-D8D69A89A6D8}"/>
              </a:ext>
            </a:extLst>
          </p:cNvPr>
          <p:cNvSpPr/>
          <p:nvPr/>
        </p:nvSpPr>
        <p:spPr>
          <a:xfrm>
            <a:off x="1065718" y="5971090"/>
            <a:ext cx="3957846" cy="415819"/>
          </a:xfrm>
          <a:prstGeom prst="rect">
            <a:avLst/>
          </a:prstGeom>
        </p:spPr>
        <p:txBody>
          <a:bodyPr wrap="square">
            <a:spAutoFit/>
          </a:bodyPr>
          <a:lstStyle/>
          <a:p>
            <a:pPr>
              <a:lnSpc>
                <a:spcPct val="150000"/>
              </a:lnSpc>
            </a:pPr>
            <a:r>
              <a:rPr lang="en-US" sz="1600" b="1" dirty="0" err="1">
                <a:solidFill>
                  <a:schemeClr val="tx2">
                    <a:lumMod val="50000"/>
                  </a:schemeClr>
                </a:solidFill>
                <a:latin typeface="Segoe UI" panose="020B0502040204020203" pitchFamily="34" charset="0"/>
                <a:cs typeface="Segoe UI" panose="020B0502040204020203" pitchFamily="34" charset="0"/>
              </a:rPr>
              <a:t>Indicatori</a:t>
            </a:r>
            <a:r>
              <a:rPr lang="en-US" sz="1600" b="1" dirty="0">
                <a:solidFill>
                  <a:schemeClr val="tx2">
                    <a:lumMod val="50000"/>
                  </a:schemeClr>
                </a:solidFill>
                <a:latin typeface="Segoe UI" panose="020B0502040204020203" pitchFamily="34" charset="0"/>
                <a:cs typeface="Segoe UI" panose="020B0502040204020203" pitchFamily="34" charset="0"/>
              </a:rPr>
              <a:t> de </a:t>
            </a:r>
            <a:r>
              <a:rPr lang="en-US" sz="1600" b="1" dirty="0" err="1">
                <a:solidFill>
                  <a:schemeClr val="tx2">
                    <a:lumMod val="50000"/>
                  </a:schemeClr>
                </a:solidFill>
                <a:latin typeface="Segoe UI" panose="020B0502040204020203" pitchFamily="34" charset="0"/>
                <a:cs typeface="Segoe UI" panose="020B0502040204020203" pitchFamily="34" charset="0"/>
              </a:rPr>
              <a:t>performanță</a:t>
            </a:r>
            <a:endParaRPr lang="en-US" sz="1600" b="1" dirty="0">
              <a:solidFill>
                <a:schemeClr val="tx2">
                  <a:lumMod val="50000"/>
                </a:schemeClr>
              </a:solidFill>
              <a:latin typeface="Segoe UI" panose="020B0502040204020203" pitchFamily="34" charset="0"/>
              <a:cs typeface="Segoe UI" panose="020B0502040204020203" pitchFamily="34" charset="0"/>
            </a:endParaRPr>
          </a:p>
        </p:txBody>
      </p:sp>
      <p:grpSp>
        <p:nvGrpSpPr>
          <p:cNvPr id="59" name="Group 406">
            <a:extLst>
              <a:ext uri="{FF2B5EF4-FFF2-40B4-BE49-F238E27FC236}">
                <a16:creationId xmlns:a16="http://schemas.microsoft.com/office/drawing/2014/main" id="{840C3F78-08AC-D64D-AA39-51108DD1FF5A}"/>
              </a:ext>
            </a:extLst>
          </p:cNvPr>
          <p:cNvGrpSpPr>
            <a:grpSpLocks noChangeAspect="1"/>
          </p:cNvGrpSpPr>
          <p:nvPr/>
        </p:nvGrpSpPr>
        <p:grpSpPr bwMode="auto">
          <a:xfrm>
            <a:off x="353961" y="5936508"/>
            <a:ext cx="570580" cy="573697"/>
            <a:chOff x="3671" y="4829"/>
            <a:chExt cx="2930" cy="2946"/>
          </a:xfrm>
          <a:solidFill>
            <a:schemeClr val="accent1"/>
          </a:solidFill>
        </p:grpSpPr>
        <p:sp>
          <p:nvSpPr>
            <p:cNvPr id="60" name="Freeform 408">
              <a:extLst>
                <a:ext uri="{FF2B5EF4-FFF2-40B4-BE49-F238E27FC236}">
                  <a16:creationId xmlns:a16="http://schemas.microsoft.com/office/drawing/2014/main" id="{DE7D6387-FB85-9A43-AFB4-2165D411423F}"/>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Freeform 409">
              <a:extLst>
                <a:ext uri="{FF2B5EF4-FFF2-40B4-BE49-F238E27FC236}">
                  <a16:creationId xmlns:a16="http://schemas.microsoft.com/office/drawing/2014/main" id="{D4F17457-AFF6-844B-81B7-39BE2C3B8A11}"/>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Freeform 410">
              <a:extLst>
                <a:ext uri="{FF2B5EF4-FFF2-40B4-BE49-F238E27FC236}">
                  <a16:creationId xmlns:a16="http://schemas.microsoft.com/office/drawing/2014/main" id="{447BF7C1-F84F-C24F-90FF-4D8295BF9FC5}"/>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Freeform 411">
              <a:extLst>
                <a:ext uri="{FF2B5EF4-FFF2-40B4-BE49-F238E27FC236}">
                  <a16:creationId xmlns:a16="http://schemas.microsoft.com/office/drawing/2014/main" id="{70AA48F7-A795-ED42-910E-E3811526F5C8}"/>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8" name="Picture Placeholder 7" descr="A computer sits on top of a table&#10;&#10;Description automatically generated with medium confidence">
            <a:extLst>
              <a:ext uri="{FF2B5EF4-FFF2-40B4-BE49-F238E27FC236}">
                <a16:creationId xmlns:a16="http://schemas.microsoft.com/office/drawing/2014/main" id="{10FF4D5A-288B-E849-A3AB-B55B030D90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661" r="10661"/>
          <a:stretch>
            <a:fillRect/>
          </a:stretch>
        </p:blipFill>
        <p:spPr>
          <a:xfrm>
            <a:off x="5743575" y="1404938"/>
            <a:ext cx="4483100" cy="4273550"/>
          </a:xfrm>
        </p:spPr>
      </p:pic>
    </p:spTree>
    <p:extLst>
      <p:ext uri="{BB962C8B-B14F-4D97-AF65-F5344CB8AC3E}">
        <p14:creationId xmlns:p14="http://schemas.microsoft.com/office/powerpoint/2010/main" val="2444014056"/>
      </p:ext>
    </p:extLst>
  </p:cSld>
  <p:clrMapOvr>
    <a:masterClrMapping/>
  </p:clrMapOvr>
  <p:transition spd="slow"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C3812E1-A857-4548-A3BD-21D5D56CCF5F}"/>
              </a:ext>
            </a:extLst>
          </p:cNvPr>
          <p:cNvSpPr/>
          <p:nvPr/>
        </p:nvSpPr>
        <p:spPr>
          <a:xfrm>
            <a:off x="6638108"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rgbClr val="0070C0"/>
          </a:solidFill>
          <a:ln w="9525" cap="flat">
            <a:noFill/>
            <a:prstDash val="solid"/>
            <a:miter/>
          </a:ln>
        </p:spPr>
        <p:txBody>
          <a:bodyPr rtlCol="0" anchor="ctr"/>
          <a:lstStyle/>
          <a:p>
            <a:endParaRPr lang="en-ID"/>
          </a:p>
        </p:txBody>
      </p:sp>
      <p:sp>
        <p:nvSpPr>
          <p:cNvPr id="15" name="Rectangle 14">
            <a:extLst>
              <a:ext uri="{FF2B5EF4-FFF2-40B4-BE49-F238E27FC236}">
                <a16:creationId xmlns:a16="http://schemas.microsoft.com/office/drawing/2014/main" id="{6FAB130F-E15D-4592-9525-F005EA3D5CE2}"/>
              </a:ext>
            </a:extLst>
          </p:cNvPr>
          <p:cNvSpPr/>
          <p:nvPr/>
        </p:nvSpPr>
        <p:spPr>
          <a:xfrm>
            <a:off x="686771" y="956609"/>
            <a:ext cx="6525711" cy="1938992"/>
          </a:xfrm>
          <a:prstGeom prst="rect">
            <a:avLst/>
          </a:prstGeom>
        </p:spPr>
        <p:txBody>
          <a:bodyPr wrap="square">
            <a:spAutoFit/>
          </a:bodyPr>
          <a:lstStyle/>
          <a:p>
            <a:pPr marL="285750" indent="-285750" algn="just">
              <a:lnSpc>
                <a:spcPct val="150000"/>
              </a:lnSpc>
              <a:buFont typeface="Wingdings" pitchFamily="2" charset="2"/>
              <a:buChar char="§"/>
            </a:pPr>
            <a:r>
              <a:rPr lang="ro-RO" sz="1600" b="1" dirty="0">
                <a:solidFill>
                  <a:schemeClr val="tx2">
                    <a:lumMod val="50000"/>
                  </a:schemeClr>
                </a:solidFill>
                <a:latin typeface="Segoe UI" panose="020B0502040204020203" pitchFamily="34" charset="0"/>
                <a:cs typeface="Segoe UI" panose="020B0502040204020203" pitchFamily="34" charset="0"/>
              </a:rPr>
              <a:t>Sunt formulate oficial în programe, pe discipline pentru mai mulți ani de studi</a:t>
            </a:r>
            <a:r>
              <a:rPr lang="en-US" sz="1600" b="1" dirty="0">
                <a:solidFill>
                  <a:schemeClr val="tx2">
                    <a:lumMod val="50000"/>
                  </a:schemeClr>
                </a:solidFill>
                <a:latin typeface="Segoe UI" panose="020B0502040204020203" pitchFamily="34" charset="0"/>
                <a:cs typeface="Segoe UI" panose="020B0502040204020203" pitchFamily="34" charset="0"/>
              </a:rPr>
              <a:t>u</a:t>
            </a:r>
            <a:r>
              <a:rPr lang="ro-RO" sz="1600" b="1" dirty="0">
                <a:solidFill>
                  <a:schemeClr val="tx2">
                    <a:lumMod val="50000"/>
                  </a:schemeClr>
                </a:solidFill>
                <a:latin typeface="Segoe UI" panose="020B0502040204020203" pitchFamily="34" charset="0"/>
                <a:cs typeface="Segoe UI" panose="020B0502040204020203" pitchFamily="34" charset="0"/>
              </a:rPr>
              <a:t>, respectiv pentru un ciclu de învățământ. </a:t>
            </a:r>
            <a:endParaRPr lang="en-US" sz="1600" b="1" dirty="0">
              <a:solidFill>
                <a:schemeClr val="tx2">
                  <a:lumMod val="50000"/>
                </a:schemeClr>
              </a:solidFill>
              <a:latin typeface="Segoe UI" panose="020B0502040204020203" pitchFamily="34" charset="0"/>
              <a:cs typeface="Segoe UI" panose="020B0502040204020203" pitchFamily="34" charset="0"/>
            </a:endParaRPr>
          </a:p>
          <a:p>
            <a:pPr marL="285750" indent="-285750" algn="just">
              <a:lnSpc>
                <a:spcPct val="150000"/>
              </a:lnSpc>
              <a:buFont typeface="Wingdings" pitchFamily="2" charset="2"/>
              <a:buChar char="§"/>
            </a:pPr>
            <a:r>
              <a:rPr lang="en-US" sz="1600" b="1" dirty="0">
                <a:solidFill>
                  <a:schemeClr val="tx2">
                    <a:lumMod val="50000"/>
                  </a:schemeClr>
                </a:solidFill>
                <a:latin typeface="Segoe UI" panose="020B0502040204020203" pitchFamily="34" charset="0"/>
                <a:cs typeface="Segoe UI" panose="020B0502040204020203" pitchFamily="34" charset="0"/>
              </a:rPr>
              <a:t>A</a:t>
            </a:r>
            <a:r>
              <a:rPr lang="ro-RO" sz="1600" b="1" dirty="0">
                <a:solidFill>
                  <a:schemeClr val="tx2">
                    <a:lumMod val="50000"/>
                  </a:schemeClr>
                </a:solidFill>
                <a:latin typeface="Segoe UI" panose="020B0502040204020203" pitchFamily="34" charset="0"/>
                <a:cs typeface="Segoe UI" panose="020B0502040204020203" pitchFamily="34" charset="0"/>
              </a:rPr>
              <a:t>u un grad ridicat de generalitate și complexitate</a:t>
            </a:r>
            <a:r>
              <a:rPr lang="en-US" sz="1600" b="1" dirty="0">
                <a:solidFill>
                  <a:schemeClr val="tx2">
                    <a:lumMod val="50000"/>
                  </a:schemeClr>
                </a:solidFill>
                <a:latin typeface="Segoe UI" panose="020B0502040204020203" pitchFamily="34" charset="0"/>
                <a:cs typeface="Segoe UI" panose="020B0502040204020203" pitchFamily="34" charset="0"/>
              </a:rPr>
              <a:t>.</a:t>
            </a:r>
          </a:p>
          <a:p>
            <a:pPr marL="285750" indent="-285750" algn="just">
              <a:lnSpc>
                <a:spcPct val="150000"/>
              </a:lnSpc>
              <a:buFont typeface="Wingdings" pitchFamily="2" charset="2"/>
              <a:buChar char="§"/>
            </a:pPr>
            <a:r>
              <a:rPr lang="en-US" sz="1600" b="1" dirty="0">
                <a:solidFill>
                  <a:schemeClr val="tx2">
                    <a:lumMod val="50000"/>
                  </a:schemeClr>
                </a:solidFill>
                <a:latin typeface="Segoe UI" panose="020B0502040204020203" pitchFamily="34" charset="0"/>
                <a:cs typeface="Segoe UI" panose="020B0502040204020203" pitchFamily="34" charset="0"/>
              </a:rPr>
              <a:t>A</a:t>
            </a:r>
            <a:r>
              <a:rPr lang="ro-RO" sz="1600" b="1" dirty="0">
                <a:solidFill>
                  <a:schemeClr val="tx2">
                    <a:lumMod val="50000"/>
                  </a:schemeClr>
                </a:solidFill>
                <a:latin typeface="Segoe UI" panose="020B0502040204020203" pitchFamily="34" charset="0"/>
                <a:cs typeface="Segoe UI" panose="020B0502040204020203" pitchFamily="34" charset="0"/>
              </a:rPr>
              <a:t>u rolul de a orienta demersul didactic către achizițiile finale dobândite de elevi. </a:t>
            </a:r>
          </a:p>
        </p:txBody>
      </p:sp>
      <p:grpSp>
        <p:nvGrpSpPr>
          <p:cNvPr id="16" name="Group 406">
            <a:extLst>
              <a:ext uri="{FF2B5EF4-FFF2-40B4-BE49-F238E27FC236}">
                <a16:creationId xmlns:a16="http://schemas.microsoft.com/office/drawing/2014/main" id="{31CCA6CE-11C1-4B9B-B66E-DEAF2E2D8A33}"/>
              </a:ext>
            </a:extLst>
          </p:cNvPr>
          <p:cNvGrpSpPr>
            <a:grpSpLocks noChangeAspect="1"/>
          </p:cNvGrpSpPr>
          <p:nvPr/>
        </p:nvGrpSpPr>
        <p:grpSpPr bwMode="auto">
          <a:xfrm>
            <a:off x="116192" y="1510051"/>
            <a:ext cx="570580" cy="573697"/>
            <a:chOff x="3671" y="4829"/>
            <a:chExt cx="2930" cy="2946"/>
          </a:xfrm>
          <a:solidFill>
            <a:schemeClr val="accent1"/>
          </a:solidFill>
        </p:grpSpPr>
        <p:sp>
          <p:nvSpPr>
            <p:cNvPr id="17" name="Freeform 408">
              <a:extLst>
                <a:ext uri="{FF2B5EF4-FFF2-40B4-BE49-F238E27FC236}">
                  <a16:creationId xmlns:a16="http://schemas.microsoft.com/office/drawing/2014/main" id="{41C0269F-9C40-4843-A46D-C91F20966358}"/>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Freeform 409">
              <a:extLst>
                <a:ext uri="{FF2B5EF4-FFF2-40B4-BE49-F238E27FC236}">
                  <a16:creationId xmlns:a16="http://schemas.microsoft.com/office/drawing/2014/main" id="{833AFB37-6A2F-4C83-821F-171D79F69F4C}"/>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Freeform 410">
              <a:extLst>
                <a:ext uri="{FF2B5EF4-FFF2-40B4-BE49-F238E27FC236}">
                  <a16:creationId xmlns:a16="http://schemas.microsoft.com/office/drawing/2014/main" id="{7B0CF960-3B98-42B2-B93A-1390E4DFD73C}"/>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Freeform 411">
              <a:extLst>
                <a:ext uri="{FF2B5EF4-FFF2-40B4-BE49-F238E27FC236}">
                  <a16:creationId xmlns:a16="http://schemas.microsoft.com/office/drawing/2014/main" id="{B7A86F67-7987-4F91-9FBB-3DDD0AC5152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7" name="Rectangle 26">
            <a:extLst>
              <a:ext uri="{FF2B5EF4-FFF2-40B4-BE49-F238E27FC236}">
                <a16:creationId xmlns:a16="http://schemas.microsoft.com/office/drawing/2014/main" id="{D571F9A6-C3C7-44F4-823B-060A572E9B23}"/>
              </a:ext>
            </a:extLst>
          </p:cNvPr>
          <p:cNvSpPr/>
          <p:nvPr/>
        </p:nvSpPr>
        <p:spPr>
          <a:xfrm>
            <a:off x="189566" y="83354"/>
            <a:ext cx="710863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srgbClr val="0070C0"/>
                </a:solidFill>
                <a:effectLst/>
                <a:uLnTx/>
                <a:uFillTx/>
                <a:latin typeface="Segoe UI" panose="020B0502040204020203" pitchFamily="34" charset="0"/>
                <a:ea typeface="+mn-ea"/>
                <a:cs typeface="Segoe UI" panose="020B0502040204020203" pitchFamily="34" charset="0"/>
              </a:rPr>
              <a:t>Competențe</a:t>
            </a:r>
            <a:r>
              <a:rPr kumimoji="0" lang="en-US" sz="4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0070C0"/>
                </a:solidFill>
                <a:effectLst/>
                <a:uLnTx/>
                <a:uFillTx/>
                <a:latin typeface="Segoe UI" panose="020B0502040204020203" pitchFamily="34" charset="0"/>
                <a:ea typeface="+mn-ea"/>
                <a:cs typeface="Segoe UI" panose="020B0502040204020203" pitchFamily="34" charset="0"/>
              </a:rPr>
              <a:t>generale</a:t>
            </a:r>
            <a:endParaRPr kumimoji="0" lang="en-US" sz="4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pic>
        <p:nvPicPr>
          <p:cNvPr id="9" name="Picture 8" descr="Graphical user interface, text, application&#10;&#10;Description automatically generated">
            <a:hlinkClick r:id="rId2"/>
            <a:extLst>
              <a:ext uri="{FF2B5EF4-FFF2-40B4-BE49-F238E27FC236}">
                <a16:creationId xmlns:a16="http://schemas.microsoft.com/office/drawing/2014/main" id="{633EEB43-1A43-A049-B1BF-44739549E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72" y="0"/>
            <a:ext cx="3353360" cy="6858000"/>
          </a:xfrm>
          <a:prstGeom prst="rect">
            <a:avLst/>
          </a:prstGeom>
        </p:spPr>
      </p:pic>
      <p:pic>
        <p:nvPicPr>
          <p:cNvPr id="13" name="Picture 12" descr="Graphical user interface, text, application&#10;&#10;Description automatically generated">
            <a:hlinkClick r:id="rId4"/>
            <a:extLst>
              <a:ext uri="{FF2B5EF4-FFF2-40B4-BE49-F238E27FC236}">
                <a16:creationId xmlns:a16="http://schemas.microsoft.com/office/drawing/2014/main" id="{62AA630B-69E8-6343-81BB-9DE451539D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566" y="2974414"/>
            <a:ext cx="6797976" cy="3652644"/>
          </a:xfrm>
          <a:prstGeom prst="rect">
            <a:avLst/>
          </a:prstGeom>
        </p:spPr>
      </p:pic>
    </p:spTree>
    <p:extLst>
      <p:ext uri="{BB962C8B-B14F-4D97-AF65-F5344CB8AC3E}">
        <p14:creationId xmlns:p14="http://schemas.microsoft.com/office/powerpoint/2010/main" val="3937688951"/>
      </p:ext>
    </p:extLst>
  </p:cSld>
  <p:clrMapOvr>
    <a:masterClrMapping/>
  </p:clrMapOvr>
  <p:transition spd="slow"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C3812E1-A857-4548-A3BD-21D5D56CCF5F}"/>
              </a:ext>
            </a:extLst>
          </p:cNvPr>
          <p:cNvSpPr/>
          <p:nvPr/>
        </p:nvSpPr>
        <p:spPr>
          <a:xfrm>
            <a:off x="6638108"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rgbClr val="00B050"/>
          </a:solidFill>
          <a:ln w="9525" cap="flat">
            <a:noFill/>
            <a:prstDash val="solid"/>
            <a:miter/>
          </a:ln>
        </p:spPr>
        <p:txBody>
          <a:bodyPr rtlCol="0" anchor="ctr"/>
          <a:lstStyle/>
          <a:p>
            <a:endParaRPr lang="en-ID"/>
          </a:p>
        </p:txBody>
      </p:sp>
      <p:sp>
        <p:nvSpPr>
          <p:cNvPr id="15" name="Rectangle 14">
            <a:extLst>
              <a:ext uri="{FF2B5EF4-FFF2-40B4-BE49-F238E27FC236}">
                <a16:creationId xmlns:a16="http://schemas.microsoft.com/office/drawing/2014/main" id="{6FAB130F-E15D-4592-9525-F005EA3D5CE2}"/>
              </a:ext>
            </a:extLst>
          </p:cNvPr>
          <p:cNvSpPr/>
          <p:nvPr/>
        </p:nvSpPr>
        <p:spPr>
          <a:xfrm>
            <a:off x="659704" y="1290385"/>
            <a:ext cx="5824367" cy="2769989"/>
          </a:xfrm>
          <a:prstGeom prst="rect">
            <a:avLst/>
          </a:prstGeom>
        </p:spPr>
        <p:txBody>
          <a:bodyPr wrap="square">
            <a:spAutoFit/>
          </a:bodyPr>
          <a:lstStyle/>
          <a:p>
            <a:pPr marL="285750" indent="-285750" algn="just">
              <a:lnSpc>
                <a:spcPct val="150000"/>
              </a:lnSpc>
              <a:spcBef>
                <a:spcPts val="600"/>
              </a:spcBef>
              <a:spcAft>
                <a:spcPts val="600"/>
              </a:spcAft>
              <a:buFont typeface="Wingdings" pitchFamily="2" charset="2"/>
              <a:buChar char="Ø"/>
            </a:pPr>
            <a:r>
              <a:rPr lang="en-GB" sz="1600" b="1" dirty="0">
                <a:solidFill>
                  <a:schemeClr val="tx2">
                    <a:lumMod val="50000"/>
                  </a:schemeClr>
                </a:solidFill>
                <a:latin typeface="Segoe UI" panose="020B0502040204020203" pitchFamily="34" charset="0"/>
                <a:cs typeface="Segoe UI" panose="020B0502040204020203" pitchFamily="34" charset="0"/>
              </a:rPr>
              <a:t>s</a:t>
            </a:r>
            <a:r>
              <a:rPr lang="ro-RO" sz="1600" b="1" dirty="0">
                <a:solidFill>
                  <a:schemeClr val="tx2">
                    <a:lumMod val="50000"/>
                  </a:schemeClr>
                </a:solidFill>
                <a:latin typeface="Segoe UI" panose="020B0502040204020203" pitchFamily="34" charset="0"/>
                <a:cs typeface="Segoe UI" panose="020B0502040204020203" pitchFamily="34" charset="0"/>
              </a:rPr>
              <a:t>unt formulate oficial în programe</a:t>
            </a:r>
            <a:r>
              <a:rPr lang="en-GB" sz="1600" b="1" dirty="0">
                <a:solidFill>
                  <a:schemeClr val="tx2">
                    <a:lumMod val="50000"/>
                  </a:schemeClr>
                </a:solidFill>
                <a:latin typeface="Segoe UI" panose="020B0502040204020203" pitchFamily="34" charset="0"/>
                <a:cs typeface="Segoe UI" panose="020B0502040204020203" pitchFamily="34" charset="0"/>
              </a:rPr>
              <a:t>le </a:t>
            </a:r>
            <a:r>
              <a:rPr lang="ro-RO" sz="1600" b="1" dirty="0">
                <a:solidFill>
                  <a:schemeClr val="tx2">
                    <a:lumMod val="50000"/>
                  </a:schemeClr>
                </a:solidFill>
                <a:latin typeface="Segoe UI" panose="020B0502040204020203" pitchFamily="34" charset="0"/>
                <a:cs typeface="Segoe UI" panose="020B0502040204020203" pitchFamily="34" charset="0"/>
              </a:rPr>
              <a:t>ș</a:t>
            </a:r>
            <a:r>
              <a:rPr lang="en-GB" sz="1600" b="1" dirty="0">
                <a:solidFill>
                  <a:schemeClr val="tx2">
                    <a:lumMod val="50000"/>
                  </a:schemeClr>
                </a:solidFill>
                <a:latin typeface="Segoe UI" panose="020B0502040204020203" pitchFamily="34" charset="0"/>
                <a:cs typeface="Segoe UI" panose="020B0502040204020203" pitchFamily="34" charset="0"/>
              </a:rPr>
              <a:t>colare</a:t>
            </a:r>
            <a:r>
              <a:rPr lang="ro-RO" sz="1600" b="1" dirty="0">
                <a:solidFill>
                  <a:schemeClr val="tx2">
                    <a:lumMod val="50000"/>
                  </a:schemeClr>
                </a:solidFill>
                <a:latin typeface="Segoe UI" panose="020B0502040204020203" pitchFamily="34" charset="0"/>
                <a:cs typeface="Segoe UI" panose="020B0502040204020203" pitchFamily="34" charset="0"/>
              </a:rPr>
              <a:t>, pe discipline</a:t>
            </a:r>
            <a:r>
              <a:rPr lang="en-GB" sz="1600" b="1" dirty="0">
                <a:solidFill>
                  <a:schemeClr val="tx2">
                    <a:lumMod val="50000"/>
                  </a:schemeClr>
                </a:solidFill>
                <a:latin typeface="Segoe UI" panose="020B0502040204020203" pitchFamily="34" charset="0"/>
                <a:cs typeface="Segoe UI" panose="020B0502040204020203" pitchFamily="34" charset="0"/>
              </a:rPr>
              <a:t>,</a:t>
            </a:r>
            <a:r>
              <a:rPr lang="ro-RO" sz="1600" b="1" dirty="0">
                <a:solidFill>
                  <a:schemeClr val="tx2">
                    <a:lumMod val="50000"/>
                  </a:schemeClr>
                </a:solidFill>
                <a:latin typeface="Segoe UI" panose="020B0502040204020203" pitchFamily="34" charset="0"/>
                <a:cs typeface="Segoe UI" panose="020B0502040204020203" pitchFamily="34" charset="0"/>
              </a:rPr>
              <a:t> pentru un an de studiu</a:t>
            </a:r>
            <a:endParaRPr lang="en-GB" sz="1600" b="1" dirty="0">
              <a:solidFill>
                <a:schemeClr val="tx2">
                  <a:lumMod val="50000"/>
                </a:schemeClr>
              </a:solidFill>
              <a:latin typeface="Segoe UI" panose="020B0502040204020203" pitchFamily="34" charset="0"/>
              <a:cs typeface="Segoe UI" panose="020B0502040204020203" pitchFamily="34" charset="0"/>
            </a:endParaRPr>
          </a:p>
          <a:p>
            <a:pPr marL="285750" indent="-285750" algn="just">
              <a:lnSpc>
                <a:spcPct val="150000"/>
              </a:lnSpc>
              <a:spcBef>
                <a:spcPts val="600"/>
              </a:spcBef>
              <a:spcAft>
                <a:spcPts val="600"/>
              </a:spcAft>
              <a:buFont typeface="Wingdings" pitchFamily="2" charset="2"/>
              <a:buChar char="Ø"/>
            </a:pPr>
            <a:r>
              <a:rPr lang="ro-RO" sz="1600" b="1" dirty="0">
                <a:solidFill>
                  <a:schemeClr val="tx2">
                    <a:lumMod val="50000"/>
                  </a:schemeClr>
                </a:solidFill>
                <a:latin typeface="Segoe UI" panose="020B0502040204020203" pitchFamily="34" charset="0"/>
                <a:cs typeface="Segoe UI" panose="020B0502040204020203" pitchFamily="34" charset="0"/>
              </a:rPr>
              <a:t>derivă din competențele generale</a:t>
            </a:r>
            <a:endParaRPr lang="en-GB" sz="1600" b="1" dirty="0">
              <a:solidFill>
                <a:schemeClr val="tx2">
                  <a:lumMod val="50000"/>
                </a:schemeClr>
              </a:solidFill>
              <a:latin typeface="Segoe UI" panose="020B0502040204020203" pitchFamily="34" charset="0"/>
              <a:cs typeface="Segoe UI" panose="020B0502040204020203" pitchFamily="34" charset="0"/>
            </a:endParaRPr>
          </a:p>
          <a:p>
            <a:pPr marL="285750" indent="-285750" algn="just">
              <a:lnSpc>
                <a:spcPct val="150000"/>
              </a:lnSpc>
              <a:spcBef>
                <a:spcPts val="600"/>
              </a:spcBef>
              <a:spcAft>
                <a:spcPts val="600"/>
              </a:spcAft>
              <a:buFont typeface="Wingdings" pitchFamily="2" charset="2"/>
              <a:buChar char="Ø"/>
            </a:pPr>
            <a:r>
              <a:rPr lang="en-GB" sz="1600" b="1" dirty="0" err="1">
                <a:solidFill>
                  <a:schemeClr val="tx2">
                    <a:lumMod val="50000"/>
                  </a:schemeClr>
                </a:solidFill>
                <a:latin typeface="Segoe UI" panose="020B0502040204020203" pitchFamily="34" charset="0"/>
                <a:cs typeface="Segoe UI" panose="020B0502040204020203" pitchFamily="34" charset="0"/>
              </a:rPr>
              <a:t>sunt</a:t>
            </a:r>
            <a:r>
              <a:rPr lang="en-GB" sz="1600" b="1" dirty="0">
                <a:solidFill>
                  <a:schemeClr val="tx2">
                    <a:lumMod val="50000"/>
                  </a:schemeClr>
                </a:solidFill>
                <a:latin typeface="Segoe UI" panose="020B0502040204020203" pitchFamily="34" charset="0"/>
                <a:cs typeface="Segoe UI" panose="020B0502040204020203" pitchFamily="34" charset="0"/>
              </a:rPr>
              <a:t> </a:t>
            </a:r>
            <a:r>
              <a:rPr lang="ro-RO" sz="1600" b="1" dirty="0">
                <a:solidFill>
                  <a:schemeClr val="tx2">
                    <a:lumMod val="50000"/>
                  </a:schemeClr>
                </a:solidFill>
                <a:latin typeface="Segoe UI" panose="020B0502040204020203" pitchFamily="34" charset="0"/>
                <a:cs typeface="Segoe UI" panose="020B0502040204020203" pitchFamily="34" charset="0"/>
              </a:rPr>
              <a:t>corelate</a:t>
            </a:r>
            <a:r>
              <a:rPr lang="en-GB" sz="1600" b="1" dirty="0">
                <a:solidFill>
                  <a:schemeClr val="tx2">
                    <a:lumMod val="50000"/>
                  </a:schemeClr>
                </a:solidFill>
                <a:latin typeface="Segoe UI" panose="020B0502040204020203" pitchFamily="34" charset="0"/>
                <a:cs typeface="Segoe UI" panose="020B0502040204020203" pitchFamily="34" charset="0"/>
              </a:rPr>
              <a:t> cu </a:t>
            </a:r>
            <a:r>
              <a:rPr lang="ro-RO" sz="1600" b="1" dirty="0">
                <a:solidFill>
                  <a:schemeClr val="tx2">
                    <a:lumMod val="50000"/>
                  </a:schemeClr>
                </a:solidFill>
                <a:latin typeface="Segoe UI" panose="020B0502040204020203" pitchFamily="34" charset="0"/>
                <a:cs typeface="Segoe UI" panose="020B0502040204020203" pitchFamily="34" charset="0"/>
              </a:rPr>
              <a:t>unități</a:t>
            </a:r>
            <a:r>
              <a:rPr lang="en-GB" sz="1600" b="1" dirty="0">
                <a:solidFill>
                  <a:schemeClr val="tx2">
                    <a:lumMod val="50000"/>
                  </a:schemeClr>
                </a:solidFill>
                <a:latin typeface="Segoe UI" panose="020B0502040204020203" pitchFamily="34" charset="0"/>
                <a:cs typeface="Segoe UI" panose="020B0502040204020203" pitchFamily="34" charset="0"/>
              </a:rPr>
              <a:t>le</a:t>
            </a:r>
            <a:r>
              <a:rPr lang="ro-RO" sz="1600" b="1" dirty="0">
                <a:solidFill>
                  <a:schemeClr val="tx2">
                    <a:lumMod val="50000"/>
                  </a:schemeClr>
                </a:solidFill>
                <a:latin typeface="Segoe UI" panose="020B0502040204020203" pitchFamily="34" charset="0"/>
                <a:cs typeface="Segoe UI" panose="020B0502040204020203" pitchFamily="34" charset="0"/>
              </a:rPr>
              <a:t> de conținut</a:t>
            </a:r>
            <a:endParaRPr lang="en-GB" sz="1600" b="1" dirty="0">
              <a:solidFill>
                <a:schemeClr val="tx2">
                  <a:lumMod val="50000"/>
                </a:schemeClr>
              </a:solidFill>
              <a:latin typeface="Segoe UI" panose="020B0502040204020203" pitchFamily="34" charset="0"/>
              <a:cs typeface="Segoe UI" panose="020B0502040204020203" pitchFamily="34" charset="0"/>
            </a:endParaRPr>
          </a:p>
          <a:p>
            <a:pPr marL="285750" indent="-285750" algn="just">
              <a:lnSpc>
                <a:spcPct val="150000"/>
              </a:lnSpc>
              <a:spcBef>
                <a:spcPts val="600"/>
              </a:spcBef>
              <a:spcAft>
                <a:spcPts val="600"/>
              </a:spcAft>
              <a:buFont typeface="Wingdings" pitchFamily="2" charset="2"/>
              <a:buChar char="Ø"/>
            </a:pPr>
            <a:r>
              <a:rPr lang="en-GB" sz="1600" b="1" dirty="0">
                <a:solidFill>
                  <a:schemeClr val="tx2">
                    <a:lumMod val="50000"/>
                  </a:schemeClr>
                </a:solidFill>
                <a:latin typeface="Segoe UI" panose="020B0502040204020203" pitchFamily="34" charset="0"/>
                <a:cs typeface="Segoe UI" panose="020B0502040204020203" pitchFamily="34" charset="0"/>
              </a:rPr>
              <a:t>o</a:t>
            </a:r>
            <a:r>
              <a:rPr lang="ro-RO" sz="1600" b="1" dirty="0">
                <a:solidFill>
                  <a:schemeClr val="tx2">
                    <a:lumMod val="50000"/>
                  </a:schemeClr>
                </a:solidFill>
                <a:latin typeface="Segoe UI" panose="020B0502040204020203" pitchFamily="34" charset="0"/>
                <a:cs typeface="Segoe UI" panose="020B0502040204020203" pitchFamily="34" charset="0"/>
              </a:rPr>
              <a:t> competență specifică poate fi dezvoltată/formată prin diferite unități de conținut</a:t>
            </a:r>
          </a:p>
        </p:txBody>
      </p:sp>
      <p:grpSp>
        <p:nvGrpSpPr>
          <p:cNvPr id="16" name="Group 406">
            <a:extLst>
              <a:ext uri="{FF2B5EF4-FFF2-40B4-BE49-F238E27FC236}">
                <a16:creationId xmlns:a16="http://schemas.microsoft.com/office/drawing/2014/main" id="{31CCA6CE-11C1-4B9B-B66E-DEAF2E2D8A33}"/>
              </a:ext>
            </a:extLst>
          </p:cNvPr>
          <p:cNvGrpSpPr>
            <a:grpSpLocks noChangeAspect="1"/>
          </p:cNvGrpSpPr>
          <p:nvPr/>
        </p:nvGrpSpPr>
        <p:grpSpPr bwMode="auto">
          <a:xfrm>
            <a:off x="-1972" y="2273959"/>
            <a:ext cx="570580" cy="573697"/>
            <a:chOff x="3671" y="4829"/>
            <a:chExt cx="2930" cy="2946"/>
          </a:xfrm>
          <a:solidFill>
            <a:srgbClr val="00B050"/>
          </a:solidFill>
        </p:grpSpPr>
        <p:sp>
          <p:nvSpPr>
            <p:cNvPr id="17" name="Freeform 408">
              <a:extLst>
                <a:ext uri="{FF2B5EF4-FFF2-40B4-BE49-F238E27FC236}">
                  <a16:creationId xmlns:a16="http://schemas.microsoft.com/office/drawing/2014/main" id="{41C0269F-9C40-4843-A46D-C91F20966358}"/>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Freeform 409">
              <a:extLst>
                <a:ext uri="{FF2B5EF4-FFF2-40B4-BE49-F238E27FC236}">
                  <a16:creationId xmlns:a16="http://schemas.microsoft.com/office/drawing/2014/main" id="{833AFB37-6A2F-4C83-821F-171D79F69F4C}"/>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Freeform 410">
              <a:extLst>
                <a:ext uri="{FF2B5EF4-FFF2-40B4-BE49-F238E27FC236}">
                  <a16:creationId xmlns:a16="http://schemas.microsoft.com/office/drawing/2014/main" id="{7B0CF960-3B98-42B2-B93A-1390E4DFD73C}"/>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Freeform 411">
              <a:extLst>
                <a:ext uri="{FF2B5EF4-FFF2-40B4-BE49-F238E27FC236}">
                  <a16:creationId xmlns:a16="http://schemas.microsoft.com/office/drawing/2014/main" id="{B7A86F67-7987-4F91-9FBB-3DDD0AC5152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7" name="Rectangle 26">
            <a:extLst>
              <a:ext uri="{FF2B5EF4-FFF2-40B4-BE49-F238E27FC236}">
                <a16:creationId xmlns:a16="http://schemas.microsoft.com/office/drawing/2014/main" id="{D571F9A6-C3C7-44F4-823B-060A572E9B23}"/>
              </a:ext>
            </a:extLst>
          </p:cNvPr>
          <p:cNvSpPr/>
          <p:nvPr/>
        </p:nvSpPr>
        <p:spPr>
          <a:xfrm>
            <a:off x="189566" y="83354"/>
            <a:ext cx="710863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srgbClr val="00B050"/>
                </a:solidFill>
                <a:effectLst/>
                <a:uLnTx/>
                <a:uFillTx/>
                <a:latin typeface="Segoe UI" panose="020B0502040204020203" pitchFamily="34" charset="0"/>
                <a:ea typeface="+mn-ea"/>
                <a:cs typeface="Segoe UI" panose="020B0502040204020203" pitchFamily="34" charset="0"/>
              </a:rPr>
              <a:t>Competențe</a:t>
            </a:r>
            <a:r>
              <a:rPr kumimoji="0" lang="en-US" sz="44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00B050"/>
                </a:solidFill>
                <a:effectLst/>
                <a:uLnTx/>
                <a:uFillTx/>
                <a:latin typeface="Segoe UI" panose="020B0502040204020203" pitchFamily="34" charset="0"/>
                <a:ea typeface="+mn-ea"/>
                <a:cs typeface="Segoe UI" panose="020B0502040204020203" pitchFamily="34" charset="0"/>
              </a:rPr>
              <a:t>specifice</a:t>
            </a:r>
            <a:endParaRPr kumimoji="0" lang="en-US" sz="44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endParaRPr>
          </a:p>
        </p:txBody>
      </p:sp>
      <p:pic>
        <p:nvPicPr>
          <p:cNvPr id="5" name="Picture 4" descr="A picture containing text, accessory&#10;&#10;Description automatically generated">
            <a:extLst>
              <a:ext uri="{FF2B5EF4-FFF2-40B4-BE49-F238E27FC236}">
                <a16:creationId xmlns:a16="http://schemas.microsoft.com/office/drawing/2014/main" id="{0032163B-4328-6346-A901-11F941F44E3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7150" y="856400"/>
            <a:ext cx="4708503" cy="3316424"/>
          </a:xfrm>
          <a:prstGeom prst="rect">
            <a:avLst/>
          </a:prstGeom>
        </p:spPr>
      </p:pic>
      <p:graphicFrame>
        <p:nvGraphicFramePr>
          <p:cNvPr id="29" name="TextBox 13">
            <a:extLst>
              <a:ext uri="{FF2B5EF4-FFF2-40B4-BE49-F238E27FC236}">
                <a16:creationId xmlns:a16="http://schemas.microsoft.com/office/drawing/2014/main" id="{487BBCBF-D158-01A6-4E26-D550A847937E}"/>
              </a:ext>
            </a:extLst>
          </p:cNvPr>
          <p:cNvGraphicFramePr/>
          <p:nvPr>
            <p:extLst>
              <p:ext uri="{D42A27DB-BD31-4B8C-83A1-F6EECF244321}">
                <p14:modId xmlns:p14="http://schemas.microsoft.com/office/powerpoint/2010/main" val="126323199"/>
              </p:ext>
            </p:extLst>
          </p:nvPr>
        </p:nvGraphicFramePr>
        <p:xfrm>
          <a:off x="-159905" y="4931017"/>
          <a:ext cx="11015473" cy="1523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85518"/>
      </p:ext>
    </p:extLst>
  </p:cSld>
  <p:clrMapOvr>
    <a:masterClrMapping/>
  </p:clrMapOvr>
  <p:transition spd="slow" advClick="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C3812E1-A857-4548-A3BD-21D5D56CCF5F}"/>
              </a:ext>
            </a:extLst>
          </p:cNvPr>
          <p:cNvSpPr/>
          <p:nvPr/>
        </p:nvSpPr>
        <p:spPr>
          <a:xfrm>
            <a:off x="6638108"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chemeClr val="bg1"/>
          </a:solidFill>
          <a:ln w="9525" cap="flat">
            <a:noFill/>
            <a:prstDash val="solid"/>
            <a:miter/>
          </a:ln>
        </p:spPr>
        <p:txBody>
          <a:bodyPr rtlCol="0" anchor="ctr"/>
          <a:lstStyle/>
          <a:p>
            <a:endParaRPr lang="en-ID"/>
          </a:p>
        </p:txBody>
      </p:sp>
      <p:sp>
        <p:nvSpPr>
          <p:cNvPr id="15" name="Rectangle 14">
            <a:extLst>
              <a:ext uri="{FF2B5EF4-FFF2-40B4-BE49-F238E27FC236}">
                <a16:creationId xmlns:a16="http://schemas.microsoft.com/office/drawing/2014/main" id="{6FAB130F-E15D-4592-9525-F005EA3D5CE2}"/>
              </a:ext>
            </a:extLst>
          </p:cNvPr>
          <p:cNvSpPr/>
          <p:nvPr/>
        </p:nvSpPr>
        <p:spPr>
          <a:xfrm>
            <a:off x="932948" y="1149258"/>
            <a:ext cx="11015473" cy="1569660"/>
          </a:xfrm>
          <a:prstGeom prst="rect">
            <a:avLst/>
          </a:prstGeom>
        </p:spPr>
        <p:txBody>
          <a:bodyPr wrap="square">
            <a:spAutoFit/>
          </a:bodyPr>
          <a:lstStyle/>
          <a:p>
            <a:pPr algn="just">
              <a:lnSpc>
                <a:spcPct val="150000"/>
              </a:lnSpc>
            </a:pPr>
            <a:r>
              <a:rPr lang="ro-RO" sz="1600" b="1" dirty="0">
                <a:solidFill>
                  <a:schemeClr val="tx2">
                    <a:lumMod val="50000"/>
                  </a:schemeClr>
                </a:solidFill>
                <a:latin typeface="Segoe UI" panose="020B0502040204020203" pitchFamily="34" charset="0"/>
                <a:cs typeface="Segoe UI" panose="020B0502040204020203" pitchFamily="34" charset="0"/>
              </a:rPr>
              <a:t>Sunt enunțate în corelați</a:t>
            </a:r>
            <a:r>
              <a:rPr lang="en-GB" sz="1600" b="1" dirty="0">
                <a:solidFill>
                  <a:schemeClr val="tx2">
                    <a:lumMod val="50000"/>
                  </a:schemeClr>
                </a:solidFill>
                <a:latin typeface="Segoe UI" panose="020B0502040204020203" pitchFamily="34" charset="0"/>
                <a:cs typeface="Segoe UI" panose="020B0502040204020203" pitchFamily="34" charset="0"/>
              </a:rPr>
              <a:t>e</a:t>
            </a:r>
            <a:r>
              <a:rPr lang="ro-RO" sz="1600" b="1" dirty="0">
                <a:solidFill>
                  <a:schemeClr val="tx2">
                    <a:lumMod val="50000"/>
                  </a:schemeClr>
                </a:solidFill>
                <a:latin typeface="Segoe UI" panose="020B0502040204020203" pitchFamily="34" charset="0"/>
                <a:cs typeface="Segoe UI" panose="020B0502040204020203" pitchFamily="34" charset="0"/>
              </a:rPr>
              <a:t> cu tematicile abordate. Cadrul didactic poate opta pentru activitățile de învățare propuse în programe sau poate propune altele, adecvate condițiilor educaționale din clasa cu care lucrează. Activitățile de învățare se construiesc prin corelarea competențelor specifice cu conținuturile și sunt orientate spre un anumit obiectiv educațional formulat adesea în manieră operațională, corelat cu tema activității. </a:t>
            </a:r>
          </a:p>
        </p:txBody>
      </p:sp>
      <p:grpSp>
        <p:nvGrpSpPr>
          <p:cNvPr id="16" name="Group 406">
            <a:extLst>
              <a:ext uri="{FF2B5EF4-FFF2-40B4-BE49-F238E27FC236}">
                <a16:creationId xmlns:a16="http://schemas.microsoft.com/office/drawing/2014/main" id="{31CCA6CE-11C1-4B9B-B66E-DEAF2E2D8A33}"/>
              </a:ext>
            </a:extLst>
          </p:cNvPr>
          <p:cNvGrpSpPr>
            <a:grpSpLocks noChangeAspect="1"/>
          </p:cNvGrpSpPr>
          <p:nvPr/>
        </p:nvGrpSpPr>
        <p:grpSpPr bwMode="auto">
          <a:xfrm>
            <a:off x="118789" y="1624316"/>
            <a:ext cx="570580" cy="573697"/>
            <a:chOff x="3671" y="4829"/>
            <a:chExt cx="2930" cy="2946"/>
          </a:xfrm>
          <a:solidFill>
            <a:schemeClr val="bg1"/>
          </a:solidFill>
        </p:grpSpPr>
        <p:sp>
          <p:nvSpPr>
            <p:cNvPr id="17" name="Freeform 408">
              <a:extLst>
                <a:ext uri="{FF2B5EF4-FFF2-40B4-BE49-F238E27FC236}">
                  <a16:creationId xmlns:a16="http://schemas.microsoft.com/office/drawing/2014/main" id="{41C0269F-9C40-4843-A46D-C91F20966358}"/>
                </a:ext>
              </a:extLst>
            </p:cNvPr>
            <p:cNvSpPr>
              <a:spLocks/>
            </p:cNvSpPr>
            <p:nvPr/>
          </p:nvSpPr>
          <p:spPr bwMode="auto">
            <a:xfrm>
              <a:off x="3671" y="4829"/>
              <a:ext cx="2139" cy="2141"/>
            </a:xfrm>
            <a:custGeom>
              <a:avLst/>
              <a:gdLst>
                <a:gd name="T0" fmla="*/ 2614 w 4278"/>
                <a:gd name="T1" fmla="*/ 5 h 4282"/>
                <a:gd name="T2" fmla="*/ 2702 w 4278"/>
                <a:gd name="T3" fmla="*/ 73 h 4282"/>
                <a:gd name="T4" fmla="*/ 2721 w 4278"/>
                <a:gd name="T5" fmla="*/ 498 h 4282"/>
                <a:gd name="T6" fmla="*/ 3135 w 4278"/>
                <a:gd name="T7" fmla="*/ 320 h 4282"/>
                <a:gd name="T8" fmla="*/ 3224 w 4278"/>
                <a:gd name="T9" fmla="*/ 277 h 4282"/>
                <a:gd name="T10" fmla="*/ 3317 w 4278"/>
                <a:gd name="T11" fmla="*/ 298 h 4282"/>
                <a:gd name="T12" fmla="*/ 3980 w 4278"/>
                <a:gd name="T13" fmla="*/ 962 h 4282"/>
                <a:gd name="T14" fmla="*/ 4001 w 4278"/>
                <a:gd name="T15" fmla="*/ 1055 h 4282"/>
                <a:gd name="T16" fmla="*/ 3959 w 4278"/>
                <a:gd name="T17" fmla="*/ 1144 h 4282"/>
                <a:gd name="T18" fmla="*/ 3780 w 4278"/>
                <a:gd name="T19" fmla="*/ 1559 h 4282"/>
                <a:gd name="T20" fmla="*/ 4205 w 4278"/>
                <a:gd name="T21" fmla="*/ 1578 h 4282"/>
                <a:gd name="T22" fmla="*/ 4272 w 4278"/>
                <a:gd name="T23" fmla="*/ 1666 h 4282"/>
                <a:gd name="T24" fmla="*/ 3729 w 4278"/>
                <a:gd name="T25" fmla="*/ 1923 h 4282"/>
                <a:gd name="T26" fmla="*/ 3524 w 4278"/>
                <a:gd name="T27" fmla="*/ 1964 h 4282"/>
                <a:gd name="T28" fmla="*/ 3356 w 4278"/>
                <a:gd name="T29" fmla="*/ 2075 h 4282"/>
                <a:gd name="T30" fmla="*/ 3294 w 4278"/>
                <a:gd name="T31" fmla="*/ 1750 h 4282"/>
                <a:gd name="T32" fmla="*/ 3151 w 4278"/>
                <a:gd name="T33" fmla="*/ 1461 h 4282"/>
                <a:gd name="T34" fmla="*/ 2939 w 4278"/>
                <a:gd name="T35" fmla="*/ 1221 h 4282"/>
                <a:gd name="T36" fmla="*/ 2673 w 4278"/>
                <a:gd name="T37" fmla="*/ 1044 h 4282"/>
                <a:gd name="T38" fmla="*/ 2363 w 4278"/>
                <a:gd name="T39" fmla="*/ 941 h 4282"/>
                <a:gd name="T40" fmla="*/ 2022 w 4278"/>
                <a:gd name="T41" fmla="*/ 927 h 4282"/>
                <a:gd name="T42" fmla="*/ 1692 w 4278"/>
                <a:gd name="T43" fmla="*/ 1005 h 4282"/>
                <a:gd name="T44" fmla="*/ 1403 w 4278"/>
                <a:gd name="T45" fmla="*/ 1169 h 4282"/>
                <a:gd name="T46" fmla="*/ 1170 w 4278"/>
                <a:gd name="T47" fmla="*/ 1403 h 4282"/>
                <a:gd name="T48" fmla="*/ 1006 w 4278"/>
                <a:gd name="T49" fmla="*/ 1693 h 4282"/>
                <a:gd name="T50" fmla="*/ 926 w 4278"/>
                <a:gd name="T51" fmla="*/ 2023 h 4282"/>
                <a:gd name="T52" fmla="*/ 942 w 4278"/>
                <a:gd name="T53" fmla="*/ 2366 h 4282"/>
                <a:gd name="T54" fmla="*/ 1043 w 4278"/>
                <a:gd name="T55" fmla="*/ 2675 h 4282"/>
                <a:gd name="T56" fmla="*/ 1220 w 4278"/>
                <a:gd name="T57" fmla="*/ 2942 h 4282"/>
                <a:gd name="T58" fmla="*/ 1461 w 4278"/>
                <a:gd name="T59" fmla="*/ 3155 h 4282"/>
                <a:gd name="T60" fmla="*/ 1749 w 4278"/>
                <a:gd name="T61" fmla="*/ 3298 h 4282"/>
                <a:gd name="T62" fmla="*/ 2076 w 4278"/>
                <a:gd name="T63" fmla="*/ 3360 h 4282"/>
                <a:gd name="T64" fmla="*/ 1958 w 4278"/>
                <a:gd name="T65" fmla="*/ 3508 h 4282"/>
                <a:gd name="T66" fmla="*/ 1899 w 4278"/>
                <a:gd name="T67" fmla="*/ 3692 h 4282"/>
                <a:gd name="T68" fmla="*/ 1705 w 4278"/>
                <a:gd name="T69" fmla="*/ 4282 h 4282"/>
                <a:gd name="T70" fmla="*/ 1600 w 4278"/>
                <a:gd name="T71" fmla="*/ 4239 h 4282"/>
                <a:gd name="T72" fmla="*/ 1557 w 4278"/>
                <a:gd name="T73" fmla="*/ 4135 h 4282"/>
                <a:gd name="T74" fmla="*/ 1391 w 4278"/>
                <a:gd name="T75" fmla="*/ 3716 h 4282"/>
                <a:gd name="T76" fmla="*/ 1086 w 4278"/>
                <a:gd name="T77" fmla="*/ 3999 h 4282"/>
                <a:gd name="T78" fmla="*/ 992 w 4278"/>
                <a:gd name="T79" fmla="*/ 3999 h 4282"/>
                <a:gd name="T80" fmla="*/ 319 w 4278"/>
                <a:gd name="T81" fmla="*/ 3348 h 4282"/>
                <a:gd name="T82" fmla="*/ 277 w 4278"/>
                <a:gd name="T83" fmla="*/ 3258 h 4282"/>
                <a:gd name="T84" fmla="*/ 298 w 4278"/>
                <a:gd name="T85" fmla="*/ 3166 h 4282"/>
                <a:gd name="T86" fmla="*/ 532 w 4278"/>
                <a:gd name="T87" fmla="*/ 2809 h 4282"/>
                <a:gd name="T88" fmla="*/ 109 w 4278"/>
                <a:gd name="T89" fmla="*/ 2719 h 4282"/>
                <a:gd name="T90" fmla="*/ 22 w 4278"/>
                <a:gd name="T91" fmla="*/ 2651 h 4282"/>
                <a:gd name="T92" fmla="*/ 0 w 4278"/>
                <a:gd name="T93" fmla="*/ 1705 h 4282"/>
                <a:gd name="T94" fmla="*/ 45 w 4278"/>
                <a:gd name="T95" fmla="*/ 1602 h 4282"/>
                <a:gd name="T96" fmla="*/ 148 w 4278"/>
                <a:gd name="T97" fmla="*/ 1559 h 4282"/>
                <a:gd name="T98" fmla="*/ 567 w 4278"/>
                <a:gd name="T99" fmla="*/ 1393 h 4282"/>
                <a:gd name="T100" fmla="*/ 284 w 4278"/>
                <a:gd name="T101" fmla="*/ 1087 h 4282"/>
                <a:gd name="T102" fmla="*/ 284 w 4278"/>
                <a:gd name="T103" fmla="*/ 991 h 4282"/>
                <a:gd name="T104" fmla="*/ 935 w 4278"/>
                <a:gd name="T105" fmla="*/ 320 h 4282"/>
                <a:gd name="T106" fmla="*/ 1024 w 4278"/>
                <a:gd name="T107" fmla="*/ 277 h 4282"/>
                <a:gd name="T108" fmla="*/ 1116 w 4278"/>
                <a:gd name="T109" fmla="*/ 298 h 4282"/>
                <a:gd name="T110" fmla="*/ 1473 w 4278"/>
                <a:gd name="T111" fmla="*/ 530 h 4282"/>
                <a:gd name="T112" fmla="*/ 1562 w 4278"/>
                <a:gd name="T113" fmla="*/ 109 h 4282"/>
                <a:gd name="T114" fmla="*/ 1630 w 4278"/>
                <a:gd name="T115" fmla="*/ 20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78" h="4282">
                  <a:moveTo>
                    <a:pt x="1705" y="0"/>
                  </a:moveTo>
                  <a:lnTo>
                    <a:pt x="2575" y="0"/>
                  </a:lnTo>
                  <a:lnTo>
                    <a:pt x="2614" y="5"/>
                  </a:lnTo>
                  <a:lnTo>
                    <a:pt x="2648" y="20"/>
                  </a:lnTo>
                  <a:lnTo>
                    <a:pt x="2678" y="43"/>
                  </a:lnTo>
                  <a:lnTo>
                    <a:pt x="2702" y="73"/>
                  </a:lnTo>
                  <a:lnTo>
                    <a:pt x="2716" y="109"/>
                  </a:lnTo>
                  <a:lnTo>
                    <a:pt x="2721" y="148"/>
                  </a:lnTo>
                  <a:lnTo>
                    <a:pt x="2721" y="498"/>
                  </a:lnTo>
                  <a:lnTo>
                    <a:pt x="2805" y="530"/>
                  </a:lnTo>
                  <a:lnTo>
                    <a:pt x="2887" y="568"/>
                  </a:lnTo>
                  <a:lnTo>
                    <a:pt x="3135" y="320"/>
                  </a:lnTo>
                  <a:lnTo>
                    <a:pt x="3162" y="298"/>
                  </a:lnTo>
                  <a:lnTo>
                    <a:pt x="3192" y="284"/>
                  </a:lnTo>
                  <a:lnTo>
                    <a:pt x="3224" y="277"/>
                  </a:lnTo>
                  <a:lnTo>
                    <a:pt x="3256" y="277"/>
                  </a:lnTo>
                  <a:lnTo>
                    <a:pt x="3288" y="284"/>
                  </a:lnTo>
                  <a:lnTo>
                    <a:pt x="3317" y="298"/>
                  </a:lnTo>
                  <a:lnTo>
                    <a:pt x="3343" y="320"/>
                  </a:lnTo>
                  <a:lnTo>
                    <a:pt x="3959" y="936"/>
                  </a:lnTo>
                  <a:lnTo>
                    <a:pt x="3980" y="962"/>
                  </a:lnTo>
                  <a:lnTo>
                    <a:pt x="3994" y="991"/>
                  </a:lnTo>
                  <a:lnTo>
                    <a:pt x="4001" y="1023"/>
                  </a:lnTo>
                  <a:lnTo>
                    <a:pt x="4001" y="1055"/>
                  </a:lnTo>
                  <a:lnTo>
                    <a:pt x="3994" y="1087"/>
                  </a:lnTo>
                  <a:lnTo>
                    <a:pt x="3980" y="1118"/>
                  </a:lnTo>
                  <a:lnTo>
                    <a:pt x="3959" y="1144"/>
                  </a:lnTo>
                  <a:lnTo>
                    <a:pt x="3711" y="1393"/>
                  </a:lnTo>
                  <a:lnTo>
                    <a:pt x="3748" y="1473"/>
                  </a:lnTo>
                  <a:lnTo>
                    <a:pt x="3780" y="1559"/>
                  </a:lnTo>
                  <a:lnTo>
                    <a:pt x="4130" y="1559"/>
                  </a:lnTo>
                  <a:lnTo>
                    <a:pt x="4169" y="1564"/>
                  </a:lnTo>
                  <a:lnTo>
                    <a:pt x="4205" y="1578"/>
                  </a:lnTo>
                  <a:lnTo>
                    <a:pt x="4235" y="1602"/>
                  </a:lnTo>
                  <a:lnTo>
                    <a:pt x="4258" y="1632"/>
                  </a:lnTo>
                  <a:lnTo>
                    <a:pt x="4272" y="1666"/>
                  </a:lnTo>
                  <a:lnTo>
                    <a:pt x="4278" y="1705"/>
                  </a:lnTo>
                  <a:lnTo>
                    <a:pt x="4278" y="1923"/>
                  </a:lnTo>
                  <a:lnTo>
                    <a:pt x="3729" y="1923"/>
                  </a:lnTo>
                  <a:lnTo>
                    <a:pt x="3657" y="1927"/>
                  </a:lnTo>
                  <a:lnTo>
                    <a:pt x="3589" y="1941"/>
                  </a:lnTo>
                  <a:lnTo>
                    <a:pt x="3524" y="1964"/>
                  </a:lnTo>
                  <a:lnTo>
                    <a:pt x="3463" y="1994"/>
                  </a:lnTo>
                  <a:lnTo>
                    <a:pt x="3408" y="2032"/>
                  </a:lnTo>
                  <a:lnTo>
                    <a:pt x="3356" y="2075"/>
                  </a:lnTo>
                  <a:lnTo>
                    <a:pt x="3345" y="1964"/>
                  </a:lnTo>
                  <a:lnTo>
                    <a:pt x="3324" y="1855"/>
                  </a:lnTo>
                  <a:lnTo>
                    <a:pt x="3294" y="1750"/>
                  </a:lnTo>
                  <a:lnTo>
                    <a:pt x="3254" y="1648"/>
                  </a:lnTo>
                  <a:lnTo>
                    <a:pt x="3206" y="1552"/>
                  </a:lnTo>
                  <a:lnTo>
                    <a:pt x="3151" y="1461"/>
                  </a:lnTo>
                  <a:lnTo>
                    <a:pt x="3087" y="1375"/>
                  </a:lnTo>
                  <a:lnTo>
                    <a:pt x="3017" y="1294"/>
                  </a:lnTo>
                  <a:lnTo>
                    <a:pt x="2939" y="1221"/>
                  </a:lnTo>
                  <a:lnTo>
                    <a:pt x="2857" y="1155"/>
                  </a:lnTo>
                  <a:lnTo>
                    <a:pt x="2768" y="1094"/>
                  </a:lnTo>
                  <a:lnTo>
                    <a:pt x="2673" y="1044"/>
                  </a:lnTo>
                  <a:lnTo>
                    <a:pt x="2573" y="1000"/>
                  </a:lnTo>
                  <a:lnTo>
                    <a:pt x="2470" y="966"/>
                  </a:lnTo>
                  <a:lnTo>
                    <a:pt x="2363" y="941"/>
                  </a:lnTo>
                  <a:lnTo>
                    <a:pt x="2252" y="927"/>
                  </a:lnTo>
                  <a:lnTo>
                    <a:pt x="2140" y="921"/>
                  </a:lnTo>
                  <a:lnTo>
                    <a:pt x="2022" y="927"/>
                  </a:lnTo>
                  <a:lnTo>
                    <a:pt x="1908" y="943"/>
                  </a:lnTo>
                  <a:lnTo>
                    <a:pt x="1798" y="970"/>
                  </a:lnTo>
                  <a:lnTo>
                    <a:pt x="1692" y="1005"/>
                  </a:lnTo>
                  <a:lnTo>
                    <a:pt x="1591" y="1052"/>
                  </a:lnTo>
                  <a:lnTo>
                    <a:pt x="1494" y="1107"/>
                  </a:lnTo>
                  <a:lnTo>
                    <a:pt x="1403" y="1169"/>
                  </a:lnTo>
                  <a:lnTo>
                    <a:pt x="1318" y="1239"/>
                  </a:lnTo>
                  <a:lnTo>
                    <a:pt x="1239" y="1318"/>
                  </a:lnTo>
                  <a:lnTo>
                    <a:pt x="1170" y="1403"/>
                  </a:lnTo>
                  <a:lnTo>
                    <a:pt x="1106" y="1493"/>
                  </a:lnTo>
                  <a:lnTo>
                    <a:pt x="1052" y="1591"/>
                  </a:lnTo>
                  <a:lnTo>
                    <a:pt x="1006" y="1693"/>
                  </a:lnTo>
                  <a:lnTo>
                    <a:pt x="968" y="1798"/>
                  </a:lnTo>
                  <a:lnTo>
                    <a:pt x="942" y="1909"/>
                  </a:lnTo>
                  <a:lnTo>
                    <a:pt x="926" y="2023"/>
                  </a:lnTo>
                  <a:lnTo>
                    <a:pt x="920" y="2141"/>
                  </a:lnTo>
                  <a:lnTo>
                    <a:pt x="926" y="2255"/>
                  </a:lnTo>
                  <a:lnTo>
                    <a:pt x="942" y="2366"/>
                  </a:lnTo>
                  <a:lnTo>
                    <a:pt x="967" y="2473"/>
                  </a:lnTo>
                  <a:lnTo>
                    <a:pt x="1001" y="2576"/>
                  </a:lnTo>
                  <a:lnTo>
                    <a:pt x="1043" y="2675"/>
                  </a:lnTo>
                  <a:lnTo>
                    <a:pt x="1095" y="2769"/>
                  </a:lnTo>
                  <a:lnTo>
                    <a:pt x="1154" y="2859"/>
                  </a:lnTo>
                  <a:lnTo>
                    <a:pt x="1220" y="2942"/>
                  </a:lnTo>
                  <a:lnTo>
                    <a:pt x="1295" y="3019"/>
                  </a:lnTo>
                  <a:lnTo>
                    <a:pt x="1373" y="3091"/>
                  </a:lnTo>
                  <a:lnTo>
                    <a:pt x="1461" y="3155"/>
                  </a:lnTo>
                  <a:lnTo>
                    <a:pt x="1551" y="3210"/>
                  </a:lnTo>
                  <a:lnTo>
                    <a:pt x="1648" y="3258"/>
                  </a:lnTo>
                  <a:lnTo>
                    <a:pt x="1749" y="3298"/>
                  </a:lnTo>
                  <a:lnTo>
                    <a:pt x="1855" y="3328"/>
                  </a:lnTo>
                  <a:lnTo>
                    <a:pt x="1963" y="3350"/>
                  </a:lnTo>
                  <a:lnTo>
                    <a:pt x="2076" y="3360"/>
                  </a:lnTo>
                  <a:lnTo>
                    <a:pt x="2031" y="3405"/>
                  </a:lnTo>
                  <a:lnTo>
                    <a:pt x="1992" y="3455"/>
                  </a:lnTo>
                  <a:lnTo>
                    <a:pt x="1958" y="3508"/>
                  </a:lnTo>
                  <a:lnTo>
                    <a:pt x="1931" y="3566"/>
                  </a:lnTo>
                  <a:lnTo>
                    <a:pt x="1912" y="3628"/>
                  </a:lnTo>
                  <a:lnTo>
                    <a:pt x="1899" y="3692"/>
                  </a:lnTo>
                  <a:lnTo>
                    <a:pt x="1896" y="3758"/>
                  </a:lnTo>
                  <a:lnTo>
                    <a:pt x="1896" y="4282"/>
                  </a:lnTo>
                  <a:lnTo>
                    <a:pt x="1705" y="4282"/>
                  </a:lnTo>
                  <a:lnTo>
                    <a:pt x="1666" y="4278"/>
                  </a:lnTo>
                  <a:lnTo>
                    <a:pt x="1630" y="4262"/>
                  </a:lnTo>
                  <a:lnTo>
                    <a:pt x="1600" y="4239"/>
                  </a:lnTo>
                  <a:lnTo>
                    <a:pt x="1576" y="4210"/>
                  </a:lnTo>
                  <a:lnTo>
                    <a:pt x="1562" y="4174"/>
                  </a:lnTo>
                  <a:lnTo>
                    <a:pt x="1557" y="4135"/>
                  </a:lnTo>
                  <a:lnTo>
                    <a:pt x="1557" y="3783"/>
                  </a:lnTo>
                  <a:lnTo>
                    <a:pt x="1473" y="3751"/>
                  </a:lnTo>
                  <a:lnTo>
                    <a:pt x="1391" y="3716"/>
                  </a:lnTo>
                  <a:lnTo>
                    <a:pt x="1143" y="3964"/>
                  </a:lnTo>
                  <a:lnTo>
                    <a:pt x="1116" y="3985"/>
                  </a:lnTo>
                  <a:lnTo>
                    <a:pt x="1086" y="3999"/>
                  </a:lnTo>
                  <a:lnTo>
                    <a:pt x="1056" y="4005"/>
                  </a:lnTo>
                  <a:lnTo>
                    <a:pt x="1024" y="4005"/>
                  </a:lnTo>
                  <a:lnTo>
                    <a:pt x="992" y="3999"/>
                  </a:lnTo>
                  <a:lnTo>
                    <a:pt x="961" y="3985"/>
                  </a:lnTo>
                  <a:lnTo>
                    <a:pt x="935" y="3964"/>
                  </a:lnTo>
                  <a:lnTo>
                    <a:pt x="319" y="3348"/>
                  </a:lnTo>
                  <a:lnTo>
                    <a:pt x="298" y="3321"/>
                  </a:lnTo>
                  <a:lnTo>
                    <a:pt x="284" y="3291"/>
                  </a:lnTo>
                  <a:lnTo>
                    <a:pt x="277" y="3258"/>
                  </a:lnTo>
                  <a:lnTo>
                    <a:pt x="277" y="3226"/>
                  </a:lnTo>
                  <a:lnTo>
                    <a:pt x="284" y="3196"/>
                  </a:lnTo>
                  <a:lnTo>
                    <a:pt x="298" y="3166"/>
                  </a:lnTo>
                  <a:lnTo>
                    <a:pt x="319" y="3139"/>
                  </a:lnTo>
                  <a:lnTo>
                    <a:pt x="567" y="2891"/>
                  </a:lnTo>
                  <a:lnTo>
                    <a:pt x="532" y="2809"/>
                  </a:lnTo>
                  <a:lnTo>
                    <a:pt x="499" y="2725"/>
                  </a:lnTo>
                  <a:lnTo>
                    <a:pt x="148" y="2725"/>
                  </a:lnTo>
                  <a:lnTo>
                    <a:pt x="109" y="2719"/>
                  </a:lnTo>
                  <a:lnTo>
                    <a:pt x="73" y="2705"/>
                  </a:lnTo>
                  <a:lnTo>
                    <a:pt x="45" y="2682"/>
                  </a:lnTo>
                  <a:lnTo>
                    <a:pt x="22" y="2651"/>
                  </a:lnTo>
                  <a:lnTo>
                    <a:pt x="6" y="2616"/>
                  </a:lnTo>
                  <a:lnTo>
                    <a:pt x="0" y="2576"/>
                  </a:lnTo>
                  <a:lnTo>
                    <a:pt x="0" y="1705"/>
                  </a:lnTo>
                  <a:lnTo>
                    <a:pt x="6" y="1666"/>
                  </a:lnTo>
                  <a:lnTo>
                    <a:pt x="22" y="1632"/>
                  </a:lnTo>
                  <a:lnTo>
                    <a:pt x="45" y="1602"/>
                  </a:lnTo>
                  <a:lnTo>
                    <a:pt x="73" y="1578"/>
                  </a:lnTo>
                  <a:lnTo>
                    <a:pt x="109" y="1564"/>
                  </a:lnTo>
                  <a:lnTo>
                    <a:pt x="148" y="1559"/>
                  </a:lnTo>
                  <a:lnTo>
                    <a:pt x="499" y="1559"/>
                  </a:lnTo>
                  <a:lnTo>
                    <a:pt x="532" y="1473"/>
                  </a:lnTo>
                  <a:lnTo>
                    <a:pt x="567" y="1393"/>
                  </a:lnTo>
                  <a:lnTo>
                    <a:pt x="319" y="1144"/>
                  </a:lnTo>
                  <a:lnTo>
                    <a:pt x="298" y="1118"/>
                  </a:lnTo>
                  <a:lnTo>
                    <a:pt x="284" y="1087"/>
                  </a:lnTo>
                  <a:lnTo>
                    <a:pt x="277" y="1055"/>
                  </a:lnTo>
                  <a:lnTo>
                    <a:pt x="277" y="1023"/>
                  </a:lnTo>
                  <a:lnTo>
                    <a:pt x="284" y="991"/>
                  </a:lnTo>
                  <a:lnTo>
                    <a:pt x="298" y="962"/>
                  </a:lnTo>
                  <a:lnTo>
                    <a:pt x="319" y="936"/>
                  </a:lnTo>
                  <a:lnTo>
                    <a:pt x="935" y="320"/>
                  </a:lnTo>
                  <a:lnTo>
                    <a:pt x="961" y="298"/>
                  </a:lnTo>
                  <a:lnTo>
                    <a:pt x="992" y="284"/>
                  </a:lnTo>
                  <a:lnTo>
                    <a:pt x="1024" y="277"/>
                  </a:lnTo>
                  <a:lnTo>
                    <a:pt x="1056" y="277"/>
                  </a:lnTo>
                  <a:lnTo>
                    <a:pt x="1086" y="284"/>
                  </a:lnTo>
                  <a:lnTo>
                    <a:pt x="1116" y="298"/>
                  </a:lnTo>
                  <a:lnTo>
                    <a:pt x="1143" y="320"/>
                  </a:lnTo>
                  <a:lnTo>
                    <a:pt x="1391" y="568"/>
                  </a:lnTo>
                  <a:lnTo>
                    <a:pt x="1473" y="530"/>
                  </a:lnTo>
                  <a:lnTo>
                    <a:pt x="1557" y="498"/>
                  </a:lnTo>
                  <a:lnTo>
                    <a:pt x="1557" y="148"/>
                  </a:lnTo>
                  <a:lnTo>
                    <a:pt x="1562" y="109"/>
                  </a:lnTo>
                  <a:lnTo>
                    <a:pt x="1576" y="73"/>
                  </a:lnTo>
                  <a:lnTo>
                    <a:pt x="1600" y="43"/>
                  </a:lnTo>
                  <a:lnTo>
                    <a:pt x="1630" y="20"/>
                  </a:lnTo>
                  <a:lnTo>
                    <a:pt x="1666" y="5"/>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Freeform 409">
              <a:extLst>
                <a:ext uri="{FF2B5EF4-FFF2-40B4-BE49-F238E27FC236}">
                  <a16:creationId xmlns:a16="http://schemas.microsoft.com/office/drawing/2014/main" id="{833AFB37-6A2F-4C83-821F-171D79F69F4C}"/>
                </a:ext>
              </a:extLst>
            </p:cNvPr>
            <p:cNvSpPr>
              <a:spLocks/>
            </p:cNvSpPr>
            <p:nvPr/>
          </p:nvSpPr>
          <p:spPr bwMode="auto">
            <a:xfrm>
              <a:off x="4323" y="5482"/>
              <a:ext cx="834" cy="835"/>
            </a:xfrm>
            <a:custGeom>
              <a:avLst/>
              <a:gdLst>
                <a:gd name="T0" fmla="*/ 930 w 1669"/>
                <a:gd name="T1" fmla="*/ 6 h 1671"/>
                <a:gd name="T2" fmla="*/ 1109 w 1669"/>
                <a:gd name="T3" fmla="*/ 45 h 1671"/>
                <a:gd name="T4" fmla="*/ 1271 w 1669"/>
                <a:gd name="T5" fmla="*/ 122 h 1671"/>
                <a:gd name="T6" fmla="*/ 1412 w 1669"/>
                <a:gd name="T7" fmla="*/ 230 h 1671"/>
                <a:gd name="T8" fmla="*/ 1526 w 1669"/>
                <a:gd name="T9" fmla="*/ 366 h 1671"/>
                <a:gd name="T10" fmla="*/ 1610 w 1669"/>
                <a:gd name="T11" fmla="*/ 523 h 1671"/>
                <a:gd name="T12" fmla="*/ 1660 w 1669"/>
                <a:gd name="T13" fmla="*/ 698 h 1671"/>
                <a:gd name="T14" fmla="*/ 1669 w 1669"/>
                <a:gd name="T15" fmla="*/ 888 h 1671"/>
                <a:gd name="T16" fmla="*/ 1562 w 1669"/>
                <a:gd name="T17" fmla="*/ 939 h 1671"/>
                <a:gd name="T18" fmla="*/ 1469 w 1669"/>
                <a:gd name="T19" fmla="*/ 1014 h 1671"/>
                <a:gd name="T20" fmla="*/ 1333 w 1669"/>
                <a:gd name="T21" fmla="*/ 1150 h 1671"/>
                <a:gd name="T22" fmla="*/ 1221 w 1669"/>
                <a:gd name="T23" fmla="*/ 1261 h 1671"/>
                <a:gd name="T24" fmla="*/ 1132 w 1669"/>
                <a:gd name="T25" fmla="*/ 1350 h 1671"/>
                <a:gd name="T26" fmla="*/ 1061 w 1669"/>
                <a:gd name="T27" fmla="*/ 1421 h 1671"/>
                <a:gd name="T28" fmla="*/ 1005 w 1669"/>
                <a:gd name="T29" fmla="*/ 1479 h 1671"/>
                <a:gd name="T30" fmla="*/ 964 w 1669"/>
                <a:gd name="T31" fmla="*/ 1523 h 1671"/>
                <a:gd name="T32" fmla="*/ 932 w 1669"/>
                <a:gd name="T33" fmla="*/ 1561 h 1671"/>
                <a:gd name="T34" fmla="*/ 911 w 1669"/>
                <a:gd name="T35" fmla="*/ 1593 h 1671"/>
                <a:gd name="T36" fmla="*/ 893 w 1669"/>
                <a:gd name="T37" fmla="*/ 1621 h 1671"/>
                <a:gd name="T38" fmla="*/ 879 w 1669"/>
                <a:gd name="T39" fmla="*/ 1653 h 1671"/>
                <a:gd name="T40" fmla="*/ 777 w 1669"/>
                <a:gd name="T41" fmla="*/ 1670 h 1671"/>
                <a:gd name="T42" fmla="*/ 597 w 1669"/>
                <a:gd name="T43" fmla="*/ 1637 h 1671"/>
                <a:gd name="T44" fmla="*/ 433 w 1669"/>
                <a:gd name="T45" fmla="*/ 1570 h 1671"/>
                <a:gd name="T46" fmla="*/ 288 w 1669"/>
                <a:gd name="T47" fmla="*/ 1468 h 1671"/>
                <a:gd name="T48" fmla="*/ 169 w 1669"/>
                <a:gd name="T49" fmla="*/ 1341 h 1671"/>
                <a:gd name="T50" fmla="*/ 78 w 1669"/>
                <a:gd name="T51" fmla="*/ 1189 h 1671"/>
                <a:gd name="T52" fmla="*/ 21 w 1669"/>
                <a:gd name="T53" fmla="*/ 1020 h 1671"/>
                <a:gd name="T54" fmla="*/ 0 w 1669"/>
                <a:gd name="T55" fmla="*/ 836 h 1671"/>
                <a:gd name="T56" fmla="*/ 23 w 1669"/>
                <a:gd name="T57" fmla="*/ 645 h 1671"/>
                <a:gd name="T58" fmla="*/ 85 w 1669"/>
                <a:gd name="T59" fmla="*/ 468 h 1671"/>
                <a:gd name="T60" fmla="*/ 183 w 1669"/>
                <a:gd name="T61" fmla="*/ 313 h 1671"/>
                <a:gd name="T62" fmla="*/ 313 w 1669"/>
                <a:gd name="T63" fmla="*/ 184 h 1671"/>
                <a:gd name="T64" fmla="*/ 469 w 1669"/>
                <a:gd name="T65" fmla="*/ 84 h 1671"/>
                <a:gd name="T66" fmla="*/ 643 w 1669"/>
                <a:gd name="T67" fmla="*/ 22 h 1671"/>
                <a:gd name="T68" fmla="*/ 836 w 1669"/>
                <a:gd name="T69"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9" h="1671">
                  <a:moveTo>
                    <a:pt x="836" y="0"/>
                  </a:moveTo>
                  <a:lnTo>
                    <a:pt x="930" y="6"/>
                  </a:lnTo>
                  <a:lnTo>
                    <a:pt x="1021" y="20"/>
                  </a:lnTo>
                  <a:lnTo>
                    <a:pt x="1109" y="45"/>
                  </a:lnTo>
                  <a:lnTo>
                    <a:pt x="1192" y="79"/>
                  </a:lnTo>
                  <a:lnTo>
                    <a:pt x="1271" y="122"/>
                  </a:lnTo>
                  <a:lnTo>
                    <a:pt x="1344" y="173"/>
                  </a:lnTo>
                  <a:lnTo>
                    <a:pt x="1412" y="230"/>
                  </a:lnTo>
                  <a:lnTo>
                    <a:pt x="1472" y="295"/>
                  </a:lnTo>
                  <a:lnTo>
                    <a:pt x="1526" y="366"/>
                  </a:lnTo>
                  <a:lnTo>
                    <a:pt x="1572" y="441"/>
                  </a:lnTo>
                  <a:lnTo>
                    <a:pt x="1610" y="523"/>
                  </a:lnTo>
                  <a:lnTo>
                    <a:pt x="1640" y="609"/>
                  </a:lnTo>
                  <a:lnTo>
                    <a:pt x="1660" y="698"/>
                  </a:lnTo>
                  <a:lnTo>
                    <a:pt x="1669" y="791"/>
                  </a:lnTo>
                  <a:lnTo>
                    <a:pt x="1669" y="888"/>
                  </a:lnTo>
                  <a:lnTo>
                    <a:pt x="1615" y="911"/>
                  </a:lnTo>
                  <a:lnTo>
                    <a:pt x="1562" y="939"/>
                  </a:lnTo>
                  <a:lnTo>
                    <a:pt x="1513" y="973"/>
                  </a:lnTo>
                  <a:lnTo>
                    <a:pt x="1469" y="1014"/>
                  </a:lnTo>
                  <a:lnTo>
                    <a:pt x="1398" y="1086"/>
                  </a:lnTo>
                  <a:lnTo>
                    <a:pt x="1333" y="1150"/>
                  </a:lnTo>
                  <a:lnTo>
                    <a:pt x="1274" y="1209"/>
                  </a:lnTo>
                  <a:lnTo>
                    <a:pt x="1221" y="1261"/>
                  </a:lnTo>
                  <a:lnTo>
                    <a:pt x="1173" y="1309"/>
                  </a:lnTo>
                  <a:lnTo>
                    <a:pt x="1132" y="1350"/>
                  </a:lnTo>
                  <a:lnTo>
                    <a:pt x="1093" y="1387"/>
                  </a:lnTo>
                  <a:lnTo>
                    <a:pt x="1061" y="1421"/>
                  </a:lnTo>
                  <a:lnTo>
                    <a:pt x="1030" y="1452"/>
                  </a:lnTo>
                  <a:lnTo>
                    <a:pt x="1005" y="1479"/>
                  </a:lnTo>
                  <a:lnTo>
                    <a:pt x="982" y="1502"/>
                  </a:lnTo>
                  <a:lnTo>
                    <a:pt x="964" y="1523"/>
                  </a:lnTo>
                  <a:lnTo>
                    <a:pt x="946" y="1543"/>
                  </a:lnTo>
                  <a:lnTo>
                    <a:pt x="932" y="1561"/>
                  </a:lnTo>
                  <a:lnTo>
                    <a:pt x="921" y="1577"/>
                  </a:lnTo>
                  <a:lnTo>
                    <a:pt x="911" y="1593"/>
                  </a:lnTo>
                  <a:lnTo>
                    <a:pt x="902" y="1607"/>
                  </a:lnTo>
                  <a:lnTo>
                    <a:pt x="893" y="1621"/>
                  </a:lnTo>
                  <a:lnTo>
                    <a:pt x="886" y="1637"/>
                  </a:lnTo>
                  <a:lnTo>
                    <a:pt x="879" y="1653"/>
                  </a:lnTo>
                  <a:lnTo>
                    <a:pt x="870" y="1671"/>
                  </a:lnTo>
                  <a:lnTo>
                    <a:pt x="777" y="1670"/>
                  </a:lnTo>
                  <a:lnTo>
                    <a:pt x="684" y="1659"/>
                  </a:lnTo>
                  <a:lnTo>
                    <a:pt x="597" y="1637"/>
                  </a:lnTo>
                  <a:lnTo>
                    <a:pt x="511" y="1607"/>
                  </a:lnTo>
                  <a:lnTo>
                    <a:pt x="433" y="1570"/>
                  </a:lnTo>
                  <a:lnTo>
                    <a:pt x="358" y="1523"/>
                  </a:lnTo>
                  <a:lnTo>
                    <a:pt x="288" y="1468"/>
                  </a:lnTo>
                  <a:lnTo>
                    <a:pt x="226" y="1407"/>
                  </a:lnTo>
                  <a:lnTo>
                    <a:pt x="169" y="1341"/>
                  </a:lnTo>
                  <a:lnTo>
                    <a:pt x="119" y="1268"/>
                  </a:lnTo>
                  <a:lnTo>
                    <a:pt x="78" y="1189"/>
                  </a:lnTo>
                  <a:lnTo>
                    <a:pt x="44" y="1107"/>
                  </a:lnTo>
                  <a:lnTo>
                    <a:pt x="21" y="1020"/>
                  </a:lnTo>
                  <a:lnTo>
                    <a:pt x="5" y="929"/>
                  </a:lnTo>
                  <a:lnTo>
                    <a:pt x="0" y="836"/>
                  </a:lnTo>
                  <a:lnTo>
                    <a:pt x="5" y="739"/>
                  </a:lnTo>
                  <a:lnTo>
                    <a:pt x="23" y="645"/>
                  </a:lnTo>
                  <a:lnTo>
                    <a:pt x="50" y="554"/>
                  </a:lnTo>
                  <a:lnTo>
                    <a:pt x="85" y="468"/>
                  </a:lnTo>
                  <a:lnTo>
                    <a:pt x="130" y="388"/>
                  </a:lnTo>
                  <a:lnTo>
                    <a:pt x="183" y="313"/>
                  </a:lnTo>
                  <a:lnTo>
                    <a:pt x="244" y="245"/>
                  </a:lnTo>
                  <a:lnTo>
                    <a:pt x="313" y="184"/>
                  </a:lnTo>
                  <a:lnTo>
                    <a:pt x="388" y="131"/>
                  </a:lnTo>
                  <a:lnTo>
                    <a:pt x="469" y="84"/>
                  </a:lnTo>
                  <a:lnTo>
                    <a:pt x="554" y="48"/>
                  </a:lnTo>
                  <a:lnTo>
                    <a:pt x="643" y="22"/>
                  </a:lnTo>
                  <a:lnTo>
                    <a:pt x="738" y="6"/>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Freeform 410">
              <a:extLst>
                <a:ext uri="{FF2B5EF4-FFF2-40B4-BE49-F238E27FC236}">
                  <a16:creationId xmlns:a16="http://schemas.microsoft.com/office/drawing/2014/main" id="{7B0CF960-3B98-42B2-B93A-1390E4DFD73C}"/>
                </a:ext>
              </a:extLst>
            </p:cNvPr>
            <p:cNvSpPr>
              <a:spLocks noEditPoints="1"/>
            </p:cNvSpPr>
            <p:nvPr/>
          </p:nvSpPr>
          <p:spPr bwMode="auto">
            <a:xfrm>
              <a:off x="4810" y="5982"/>
              <a:ext cx="1791" cy="1793"/>
            </a:xfrm>
            <a:custGeom>
              <a:avLst/>
              <a:gdLst>
                <a:gd name="T0" fmla="*/ 1469 w 3580"/>
                <a:gd name="T1" fmla="*/ 757 h 3585"/>
                <a:gd name="T2" fmla="*/ 1102 w 3580"/>
                <a:gd name="T3" fmla="*/ 955 h 3585"/>
                <a:gd name="T4" fmla="*/ 838 w 3580"/>
                <a:gd name="T5" fmla="*/ 1276 h 3585"/>
                <a:gd name="T6" fmla="*/ 713 w 3580"/>
                <a:gd name="T7" fmla="*/ 1682 h 3585"/>
                <a:gd name="T8" fmla="*/ 756 w 3580"/>
                <a:gd name="T9" fmla="*/ 2114 h 3585"/>
                <a:gd name="T10" fmla="*/ 954 w 3580"/>
                <a:gd name="T11" fmla="*/ 2482 h 3585"/>
                <a:gd name="T12" fmla="*/ 1275 w 3580"/>
                <a:gd name="T13" fmla="*/ 2746 h 3585"/>
                <a:gd name="T14" fmla="*/ 1680 w 3580"/>
                <a:gd name="T15" fmla="*/ 2871 h 3585"/>
                <a:gd name="T16" fmla="*/ 2111 w 3580"/>
                <a:gd name="T17" fmla="*/ 2828 h 3585"/>
                <a:gd name="T18" fmla="*/ 2478 w 3580"/>
                <a:gd name="T19" fmla="*/ 2628 h 3585"/>
                <a:gd name="T20" fmla="*/ 2742 w 3580"/>
                <a:gd name="T21" fmla="*/ 2308 h 3585"/>
                <a:gd name="T22" fmla="*/ 2867 w 3580"/>
                <a:gd name="T23" fmla="*/ 1903 h 3585"/>
                <a:gd name="T24" fmla="*/ 2824 w 3580"/>
                <a:gd name="T25" fmla="*/ 1471 h 3585"/>
                <a:gd name="T26" fmla="*/ 2626 w 3580"/>
                <a:gd name="T27" fmla="*/ 1103 h 3585"/>
                <a:gd name="T28" fmla="*/ 2305 w 3580"/>
                <a:gd name="T29" fmla="*/ 839 h 3585"/>
                <a:gd name="T30" fmla="*/ 1901 w 3580"/>
                <a:gd name="T31" fmla="*/ 714 h 3585"/>
                <a:gd name="T32" fmla="*/ 2170 w 3580"/>
                <a:gd name="T33" fmla="*/ 5 h 3585"/>
                <a:gd name="T34" fmla="*/ 2273 w 3580"/>
                <a:gd name="T35" fmla="*/ 109 h 3585"/>
                <a:gd name="T36" fmla="*/ 2436 w 3580"/>
                <a:gd name="T37" fmla="*/ 455 h 3585"/>
                <a:gd name="T38" fmla="*/ 2683 w 3580"/>
                <a:gd name="T39" fmla="*/ 243 h 3585"/>
                <a:gd name="T40" fmla="*/ 2792 w 3580"/>
                <a:gd name="T41" fmla="*/ 264 h 3585"/>
                <a:gd name="T42" fmla="*/ 3332 w 3580"/>
                <a:gd name="T43" fmla="*/ 823 h 3585"/>
                <a:gd name="T44" fmla="*/ 3318 w 3580"/>
                <a:gd name="T45" fmla="*/ 948 h 3585"/>
                <a:gd name="T46" fmla="*/ 3192 w 3580"/>
                <a:gd name="T47" fmla="*/ 1303 h 3585"/>
                <a:gd name="T48" fmla="*/ 3538 w 3580"/>
                <a:gd name="T49" fmla="*/ 1348 h 3585"/>
                <a:gd name="T50" fmla="*/ 3580 w 3580"/>
                <a:gd name="T51" fmla="*/ 2133 h 3585"/>
                <a:gd name="T52" fmla="*/ 3507 w 3580"/>
                <a:gd name="T53" fmla="*/ 2260 h 3585"/>
                <a:gd name="T54" fmla="*/ 3161 w 3580"/>
                <a:gd name="T55" fmla="*/ 2362 h 3585"/>
                <a:gd name="T56" fmla="*/ 3332 w 3580"/>
                <a:gd name="T57" fmla="*/ 2667 h 3585"/>
                <a:gd name="T58" fmla="*/ 3318 w 3580"/>
                <a:gd name="T59" fmla="*/ 2792 h 3585"/>
                <a:gd name="T60" fmla="*/ 2767 w 3580"/>
                <a:gd name="T61" fmla="*/ 3333 h 3585"/>
                <a:gd name="T62" fmla="*/ 2657 w 3580"/>
                <a:gd name="T63" fmla="*/ 3333 h 3585"/>
                <a:gd name="T64" fmla="*/ 2359 w 3580"/>
                <a:gd name="T65" fmla="*/ 3165 h 3585"/>
                <a:gd name="T66" fmla="*/ 2257 w 3580"/>
                <a:gd name="T67" fmla="*/ 3512 h 3585"/>
                <a:gd name="T68" fmla="*/ 2131 w 3580"/>
                <a:gd name="T69" fmla="*/ 3585 h 3585"/>
                <a:gd name="T70" fmla="*/ 1346 w 3580"/>
                <a:gd name="T71" fmla="*/ 3542 h 3585"/>
                <a:gd name="T72" fmla="*/ 1303 w 3580"/>
                <a:gd name="T73" fmla="*/ 3196 h 3585"/>
                <a:gd name="T74" fmla="*/ 950 w 3580"/>
                <a:gd name="T75" fmla="*/ 3319 h 3585"/>
                <a:gd name="T76" fmla="*/ 842 w 3580"/>
                <a:gd name="T77" fmla="*/ 3342 h 3585"/>
                <a:gd name="T78" fmla="*/ 283 w 3580"/>
                <a:gd name="T79" fmla="*/ 2819 h 3585"/>
                <a:gd name="T80" fmla="*/ 241 w 3580"/>
                <a:gd name="T81" fmla="*/ 2699 h 3585"/>
                <a:gd name="T82" fmla="*/ 455 w 3580"/>
                <a:gd name="T83" fmla="*/ 2439 h 3585"/>
                <a:gd name="T84" fmla="*/ 109 w 3580"/>
                <a:gd name="T85" fmla="*/ 2274 h 3585"/>
                <a:gd name="T86" fmla="*/ 5 w 3580"/>
                <a:gd name="T87" fmla="*/ 2173 h 3585"/>
                <a:gd name="T88" fmla="*/ 20 w 3580"/>
                <a:gd name="T89" fmla="*/ 1376 h 3585"/>
                <a:gd name="T90" fmla="*/ 148 w 3580"/>
                <a:gd name="T91" fmla="*/ 1303 h 3585"/>
                <a:gd name="T92" fmla="*/ 283 w 3580"/>
                <a:gd name="T93" fmla="*/ 975 h 3585"/>
                <a:gd name="T94" fmla="*/ 241 w 3580"/>
                <a:gd name="T95" fmla="*/ 853 h 3585"/>
                <a:gd name="T96" fmla="*/ 765 w 3580"/>
                <a:gd name="T97" fmla="*/ 284 h 3585"/>
                <a:gd name="T98" fmla="*/ 868 w 3580"/>
                <a:gd name="T99" fmla="*/ 241 h 3585"/>
                <a:gd name="T100" fmla="*/ 973 w 3580"/>
                <a:gd name="T101" fmla="*/ 284 h 3585"/>
                <a:gd name="T102" fmla="*/ 1303 w 3580"/>
                <a:gd name="T103" fmla="*/ 146 h 3585"/>
                <a:gd name="T104" fmla="*/ 1375 w 3580"/>
                <a:gd name="T105" fmla="*/ 19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0" h="3585">
                  <a:moveTo>
                    <a:pt x="1790" y="709"/>
                  </a:moveTo>
                  <a:lnTo>
                    <a:pt x="1680" y="714"/>
                  </a:lnTo>
                  <a:lnTo>
                    <a:pt x="1573" y="730"/>
                  </a:lnTo>
                  <a:lnTo>
                    <a:pt x="1469" y="757"/>
                  </a:lnTo>
                  <a:lnTo>
                    <a:pt x="1369" y="793"/>
                  </a:lnTo>
                  <a:lnTo>
                    <a:pt x="1275" y="839"/>
                  </a:lnTo>
                  <a:lnTo>
                    <a:pt x="1186" y="893"/>
                  </a:lnTo>
                  <a:lnTo>
                    <a:pt x="1102" y="955"/>
                  </a:lnTo>
                  <a:lnTo>
                    <a:pt x="1025" y="1026"/>
                  </a:lnTo>
                  <a:lnTo>
                    <a:pt x="954" y="1103"/>
                  </a:lnTo>
                  <a:lnTo>
                    <a:pt x="891" y="1187"/>
                  </a:lnTo>
                  <a:lnTo>
                    <a:pt x="838" y="1276"/>
                  </a:lnTo>
                  <a:lnTo>
                    <a:pt x="792" y="1371"/>
                  </a:lnTo>
                  <a:lnTo>
                    <a:pt x="756" y="1471"/>
                  </a:lnTo>
                  <a:lnTo>
                    <a:pt x="729" y="1575"/>
                  </a:lnTo>
                  <a:lnTo>
                    <a:pt x="713" y="1682"/>
                  </a:lnTo>
                  <a:lnTo>
                    <a:pt x="708" y="1792"/>
                  </a:lnTo>
                  <a:lnTo>
                    <a:pt x="713" y="1903"/>
                  </a:lnTo>
                  <a:lnTo>
                    <a:pt x="729" y="2010"/>
                  </a:lnTo>
                  <a:lnTo>
                    <a:pt x="756" y="2114"/>
                  </a:lnTo>
                  <a:lnTo>
                    <a:pt x="792" y="2214"/>
                  </a:lnTo>
                  <a:lnTo>
                    <a:pt x="838" y="2308"/>
                  </a:lnTo>
                  <a:lnTo>
                    <a:pt x="891" y="2398"/>
                  </a:lnTo>
                  <a:lnTo>
                    <a:pt x="954" y="2482"/>
                  </a:lnTo>
                  <a:lnTo>
                    <a:pt x="1025" y="2558"/>
                  </a:lnTo>
                  <a:lnTo>
                    <a:pt x="1102" y="2628"/>
                  </a:lnTo>
                  <a:lnTo>
                    <a:pt x="1186" y="2690"/>
                  </a:lnTo>
                  <a:lnTo>
                    <a:pt x="1275" y="2746"/>
                  </a:lnTo>
                  <a:lnTo>
                    <a:pt x="1369" y="2792"/>
                  </a:lnTo>
                  <a:lnTo>
                    <a:pt x="1469" y="2828"/>
                  </a:lnTo>
                  <a:lnTo>
                    <a:pt x="1573" y="2855"/>
                  </a:lnTo>
                  <a:lnTo>
                    <a:pt x="1680" y="2871"/>
                  </a:lnTo>
                  <a:lnTo>
                    <a:pt x="1790" y="2876"/>
                  </a:lnTo>
                  <a:lnTo>
                    <a:pt x="1901" y="2871"/>
                  </a:lnTo>
                  <a:lnTo>
                    <a:pt x="2008" y="2855"/>
                  </a:lnTo>
                  <a:lnTo>
                    <a:pt x="2111" y="2828"/>
                  </a:lnTo>
                  <a:lnTo>
                    <a:pt x="2211" y="2792"/>
                  </a:lnTo>
                  <a:lnTo>
                    <a:pt x="2305" y="2746"/>
                  </a:lnTo>
                  <a:lnTo>
                    <a:pt x="2395" y="2690"/>
                  </a:lnTo>
                  <a:lnTo>
                    <a:pt x="2478" y="2628"/>
                  </a:lnTo>
                  <a:lnTo>
                    <a:pt x="2555" y="2558"/>
                  </a:lnTo>
                  <a:lnTo>
                    <a:pt x="2626" y="2482"/>
                  </a:lnTo>
                  <a:lnTo>
                    <a:pt x="2689" y="2398"/>
                  </a:lnTo>
                  <a:lnTo>
                    <a:pt x="2742" y="2308"/>
                  </a:lnTo>
                  <a:lnTo>
                    <a:pt x="2789" y="2214"/>
                  </a:lnTo>
                  <a:lnTo>
                    <a:pt x="2824" y="2114"/>
                  </a:lnTo>
                  <a:lnTo>
                    <a:pt x="2851" y="2010"/>
                  </a:lnTo>
                  <a:lnTo>
                    <a:pt x="2867" y="1903"/>
                  </a:lnTo>
                  <a:lnTo>
                    <a:pt x="2872" y="1792"/>
                  </a:lnTo>
                  <a:lnTo>
                    <a:pt x="2867" y="1682"/>
                  </a:lnTo>
                  <a:lnTo>
                    <a:pt x="2851" y="1575"/>
                  </a:lnTo>
                  <a:lnTo>
                    <a:pt x="2824" y="1471"/>
                  </a:lnTo>
                  <a:lnTo>
                    <a:pt x="2789" y="1371"/>
                  </a:lnTo>
                  <a:lnTo>
                    <a:pt x="2742" y="1276"/>
                  </a:lnTo>
                  <a:lnTo>
                    <a:pt x="2689" y="1187"/>
                  </a:lnTo>
                  <a:lnTo>
                    <a:pt x="2626" y="1103"/>
                  </a:lnTo>
                  <a:lnTo>
                    <a:pt x="2555" y="1026"/>
                  </a:lnTo>
                  <a:lnTo>
                    <a:pt x="2478" y="955"/>
                  </a:lnTo>
                  <a:lnTo>
                    <a:pt x="2395" y="893"/>
                  </a:lnTo>
                  <a:lnTo>
                    <a:pt x="2305" y="839"/>
                  </a:lnTo>
                  <a:lnTo>
                    <a:pt x="2211" y="793"/>
                  </a:lnTo>
                  <a:lnTo>
                    <a:pt x="2111" y="757"/>
                  </a:lnTo>
                  <a:lnTo>
                    <a:pt x="2008" y="730"/>
                  </a:lnTo>
                  <a:lnTo>
                    <a:pt x="1901" y="714"/>
                  </a:lnTo>
                  <a:lnTo>
                    <a:pt x="1790" y="709"/>
                  </a:lnTo>
                  <a:close/>
                  <a:moveTo>
                    <a:pt x="1450" y="0"/>
                  </a:moveTo>
                  <a:lnTo>
                    <a:pt x="2131" y="0"/>
                  </a:lnTo>
                  <a:lnTo>
                    <a:pt x="2170" y="5"/>
                  </a:lnTo>
                  <a:lnTo>
                    <a:pt x="2206" y="19"/>
                  </a:lnTo>
                  <a:lnTo>
                    <a:pt x="2234" y="43"/>
                  </a:lnTo>
                  <a:lnTo>
                    <a:pt x="2257" y="73"/>
                  </a:lnTo>
                  <a:lnTo>
                    <a:pt x="2273" y="109"/>
                  </a:lnTo>
                  <a:lnTo>
                    <a:pt x="2277" y="146"/>
                  </a:lnTo>
                  <a:lnTo>
                    <a:pt x="2277" y="389"/>
                  </a:lnTo>
                  <a:lnTo>
                    <a:pt x="2359" y="419"/>
                  </a:lnTo>
                  <a:lnTo>
                    <a:pt x="2436" y="455"/>
                  </a:lnTo>
                  <a:lnTo>
                    <a:pt x="2607" y="284"/>
                  </a:lnTo>
                  <a:lnTo>
                    <a:pt x="2630" y="264"/>
                  </a:lnTo>
                  <a:lnTo>
                    <a:pt x="2657" y="252"/>
                  </a:lnTo>
                  <a:lnTo>
                    <a:pt x="2683" y="243"/>
                  </a:lnTo>
                  <a:lnTo>
                    <a:pt x="2712" y="241"/>
                  </a:lnTo>
                  <a:lnTo>
                    <a:pt x="2739" y="243"/>
                  </a:lnTo>
                  <a:lnTo>
                    <a:pt x="2767" y="252"/>
                  </a:lnTo>
                  <a:lnTo>
                    <a:pt x="2792" y="264"/>
                  </a:lnTo>
                  <a:lnTo>
                    <a:pt x="2815" y="284"/>
                  </a:lnTo>
                  <a:lnTo>
                    <a:pt x="3297" y="766"/>
                  </a:lnTo>
                  <a:lnTo>
                    <a:pt x="3318" y="793"/>
                  </a:lnTo>
                  <a:lnTo>
                    <a:pt x="3332" y="823"/>
                  </a:lnTo>
                  <a:lnTo>
                    <a:pt x="3340" y="853"/>
                  </a:lnTo>
                  <a:lnTo>
                    <a:pt x="3340" y="885"/>
                  </a:lnTo>
                  <a:lnTo>
                    <a:pt x="3332" y="918"/>
                  </a:lnTo>
                  <a:lnTo>
                    <a:pt x="3318" y="948"/>
                  </a:lnTo>
                  <a:lnTo>
                    <a:pt x="3297" y="975"/>
                  </a:lnTo>
                  <a:lnTo>
                    <a:pt x="3126" y="1146"/>
                  </a:lnTo>
                  <a:lnTo>
                    <a:pt x="3161" y="1223"/>
                  </a:lnTo>
                  <a:lnTo>
                    <a:pt x="3192" y="1303"/>
                  </a:lnTo>
                  <a:lnTo>
                    <a:pt x="3432" y="1303"/>
                  </a:lnTo>
                  <a:lnTo>
                    <a:pt x="3472" y="1309"/>
                  </a:lnTo>
                  <a:lnTo>
                    <a:pt x="3507" y="1325"/>
                  </a:lnTo>
                  <a:lnTo>
                    <a:pt x="3538" y="1348"/>
                  </a:lnTo>
                  <a:lnTo>
                    <a:pt x="3561" y="1376"/>
                  </a:lnTo>
                  <a:lnTo>
                    <a:pt x="3575" y="1412"/>
                  </a:lnTo>
                  <a:lnTo>
                    <a:pt x="3580" y="1451"/>
                  </a:lnTo>
                  <a:lnTo>
                    <a:pt x="3580" y="2133"/>
                  </a:lnTo>
                  <a:lnTo>
                    <a:pt x="3575" y="2173"/>
                  </a:lnTo>
                  <a:lnTo>
                    <a:pt x="3561" y="2208"/>
                  </a:lnTo>
                  <a:lnTo>
                    <a:pt x="3538" y="2237"/>
                  </a:lnTo>
                  <a:lnTo>
                    <a:pt x="3507" y="2260"/>
                  </a:lnTo>
                  <a:lnTo>
                    <a:pt x="3472" y="2274"/>
                  </a:lnTo>
                  <a:lnTo>
                    <a:pt x="3432" y="2280"/>
                  </a:lnTo>
                  <a:lnTo>
                    <a:pt x="3192" y="2280"/>
                  </a:lnTo>
                  <a:lnTo>
                    <a:pt x="3161" y="2362"/>
                  </a:lnTo>
                  <a:lnTo>
                    <a:pt x="3126" y="2439"/>
                  </a:lnTo>
                  <a:lnTo>
                    <a:pt x="3297" y="2610"/>
                  </a:lnTo>
                  <a:lnTo>
                    <a:pt x="3318" y="2637"/>
                  </a:lnTo>
                  <a:lnTo>
                    <a:pt x="3332" y="2667"/>
                  </a:lnTo>
                  <a:lnTo>
                    <a:pt x="3340" y="2699"/>
                  </a:lnTo>
                  <a:lnTo>
                    <a:pt x="3340" y="2732"/>
                  </a:lnTo>
                  <a:lnTo>
                    <a:pt x="3332" y="2762"/>
                  </a:lnTo>
                  <a:lnTo>
                    <a:pt x="3318" y="2792"/>
                  </a:lnTo>
                  <a:lnTo>
                    <a:pt x="3297" y="2819"/>
                  </a:lnTo>
                  <a:lnTo>
                    <a:pt x="2815" y="3301"/>
                  </a:lnTo>
                  <a:lnTo>
                    <a:pt x="2792" y="3319"/>
                  </a:lnTo>
                  <a:lnTo>
                    <a:pt x="2767" y="3333"/>
                  </a:lnTo>
                  <a:lnTo>
                    <a:pt x="2739" y="3342"/>
                  </a:lnTo>
                  <a:lnTo>
                    <a:pt x="2712" y="3344"/>
                  </a:lnTo>
                  <a:lnTo>
                    <a:pt x="2683" y="3342"/>
                  </a:lnTo>
                  <a:lnTo>
                    <a:pt x="2657" y="3333"/>
                  </a:lnTo>
                  <a:lnTo>
                    <a:pt x="2630" y="3319"/>
                  </a:lnTo>
                  <a:lnTo>
                    <a:pt x="2607" y="3301"/>
                  </a:lnTo>
                  <a:lnTo>
                    <a:pt x="2436" y="3130"/>
                  </a:lnTo>
                  <a:lnTo>
                    <a:pt x="2359" y="3165"/>
                  </a:lnTo>
                  <a:lnTo>
                    <a:pt x="2277" y="3196"/>
                  </a:lnTo>
                  <a:lnTo>
                    <a:pt x="2277" y="3437"/>
                  </a:lnTo>
                  <a:lnTo>
                    <a:pt x="2273" y="3476"/>
                  </a:lnTo>
                  <a:lnTo>
                    <a:pt x="2257" y="3512"/>
                  </a:lnTo>
                  <a:lnTo>
                    <a:pt x="2234" y="3542"/>
                  </a:lnTo>
                  <a:lnTo>
                    <a:pt x="2206" y="3565"/>
                  </a:lnTo>
                  <a:lnTo>
                    <a:pt x="2170" y="3580"/>
                  </a:lnTo>
                  <a:lnTo>
                    <a:pt x="2131" y="3585"/>
                  </a:lnTo>
                  <a:lnTo>
                    <a:pt x="1450" y="3585"/>
                  </a:lnTo>
                  <a:lnTo>
                    <a:pt x="1410" y="3580"/>
                  </a:lnTo>
                  <a:lnTo>
                    <a:pt x="1375" y="3565"/>
                  </a:lnTo>
                  <a:lnTo>
                    <a:pt x="1346" y="3542"/>
                  </a:lnTo>
                  <a:lnTo>
                    <a:pt x="1323" y="3512"/>
                  </a:lnTo>
                  <a:lnTo>
                    <a:pt x="1309" y="3476"/>
                  </a:lnTo>
                  <a:lnTo>
                    <a:pt x="1303" y="3437"/>
                  </a:lnTo>
                  <a:lnTo>
                    <a:pt x="1303" y="3196"/>
                  </a:lnTo>
                  <a:lnTo>
                    <a:pt x="1221" y="3165"/>
                  </a:lnTo>
                  <a:lnTo>
                    <a:pt x="1145" y="3130"/>
                  </a:lnTo>
                  <a:lnTo>
                    <a:pt x="973" y="3301"/>
                  </a:lnTo>
                  <a:lnTo>
                    <a:pt x="950" y="3319"/>
                  </a:lnTo>
                  <a:lnTo>
                    <a:pt x="924" y="3333"/>
                  </a:lnTo>
                  <a:lnTo>
                    <a:pt x="897" y="3342"/>
                  </a:lnTo>
                  <a:lnTo>
                    <a:pt x="868" y="3344"/>
                  </a:lnTo>
                  <a:lnTo>
                    <a:pt x="842" y="3342"/>
                  </a:lnTo>
                  <a:lnTo>
                    <a:pt x="813" y="3333"/>
                  </a:lnTo>
                  <a:lnTo>
                    <a:pt x="788" y="3319"/>
                  </a:lnTo>
                  <a:lnTo>
                    <a:pt x="765" y="3301"/>
                  </a:lnTo>
                  <a:lnTo>
                    <a:pt x="283" y="2819"/>
                  </a:lnTo>
                  <a:lnTo>
                    <a:pt x="262" y="2792"/>
                  </a:lnTo>
                  <a:lnTo>
                    <a:pt x="248" y="2762"/>
                  </a:lnTo>
                  <a:lnTo>
                    <a:pt x="241" y="2732"/>
                  </a:lnTo>
                  <a:lnTo>
                    <a:pt x="241" y="2699"/>
                  </a:lnTo>
                  <a:lnTo>
                    <a:pt x="248" y="2667"/>
                  </a:lnTo>
                  <a:lnTo>
                    <a:pt x="262" y="2637"/>
                  </a:lnTo>
                  <a:lnTo>
                    <a:pt x="283" y="2610"/>
                  </a:lnTo>
                  <a:lnTo>
                    <a:pt x="455" y="2439"/>
                  </a:lnTo>
                  <a:lnTo>
                    <a:pt x="419" y="2362"/>
                  </a:lnTo>
                  <a:lnTo>
                    <a:pt x="389" y="2280"/>
                  </a:lnTo>
                  <a:lnTo>
                    <a:pt x="148" y="2280"/>
                  </a:lnTo>
                  <a:lnTo>
                    <a:pt x="109" y="2274"/>
                  </a:lnTo>
                  <a:lnTo>
                    <a:pt x="73" y="2260"/>
                  </a:lnTo>
                  <a:lnTo>
                    <a:pt x="43" y="2237"/>
                  </a:lnTo>
                  <a:lnTo>
                    <a:pt x="20" y="2208"/>
                  </a:lnTo>
                  <a:lnTo>
                    <a:pt x="5" y="2173"/>
                  </a:lnTo>
                  <a:lnTo>
                    <a:pt x="0" y="2133"/>
                  </a:lnTo>
                  <a:lnTo>
                    <a:pt x="0" y="1451"/>
                  </a:lnTo>
                  <a:lnTo>
                    <a:pt x="5" y="1412"/>
                  </a:lnTo>
                  <a:lnTo>
                    <a:pt x="20" y="1376"/>
                  </a:lnTo>
                  <a:lnTo>
                    <a:pt x="43" y="1348"/>
                  </a:lnTo>
                  <a:lnTo>
                    <a:pt x="73" y="1325"/>
                  </a:lnTo>
                  <a:lnTo>
                    <a:pt x="109" y="1309"/>
                  </a:lnTo>
                  <a:lnTo>
                    <a:pt x="148" y="1303"/>
                  </a:lnTo>
                  <a:lnTo>
                    <a:pt x="389" y="1303"/>
                  </a:lnTo>
                  <a:lnTo>
                    <a:pt x="419" y="1223"/>
                  </a:lnTo>
                  <a:lnTo>
                    <a:pt x="455" y="1146"/>
                  </a:lnTo>
                  <a:lnTo>
                    <a:pt x="283" y="975"/>
                  </a:lnTo>
                  <a:lnTo>
                    <a:pt x="262" y="948"/>
                  </a:lnTo>
                  <a:lnTo>
                    <a:pt x="248" y="918"/>
                  </a:lnTo>
                  <a:lnTo>
                    <a:pt x="241" y="885"/>
                  </a:lnTo>
                  <a:lnTo>
                    <a:pt x="241" y="853"/>
                  </a:lnTo>
                  <a:lnTo>
                    <a:pt x="248" y="823"/>
                  </a:lnTo>
                  <a:lnTo>
                    <a:pt x="262" y="793"/>
                  </a:lnTo>
                  <a:lnTo>
                    <a:pt x="283" y="766"/>
                  </a:lnTo>
                  <a:lnTo>
                    <a:pt x="765" y="284"/>
                  </a:lnTo>
                  <a:lnTo>
                    <a:pt x="788" y="264"/>
                  </a:lnTo>
                  <a:lnTo>
                    <a:pt x="813" y="252"/>
                  </a:lnTo>
                  <a:lnTo>
                    <a:pt x="842" y="243"/>
                  </a:lnTo>
                  <a:lnTo>
                    <a:pt x="868" y="241"/>
                  </a:lnTo>
                  <a:lnTo>
                    <a:pt x="897" y="243"/>
                  </a:lnTo>
                  <a:lnTo>
                    <a:pt x="924" y="252"/>
                  </a:lnTo>
                  <a:lnTo>
                    <a:pt x="950" y="264"/>
                  </a:lnTo>
                  <a:lnTo>
                    <a:pt x="973" y="284"/>
                  </a:lnTo>
                  <a:lnTo>
                    <a:pt x="1145" y="455"/>
                  </a:lnTo>
                  <a:lnTo>
                    <a:pt x="1221" y="419"/>
                  </a:lnTo>
                  <a:lnTo>
                    <a:pt x="1303" y="389"/>
                  </a:lnTo>
                  <a:lnTo>
                    <a:pt x="1303" y="146"/>
                  </a:lnTo>
                  <a:lnTo>
                    <a:pt x="1309" y="109"/>
                  </a:lnTo>
                  <a:lnTo>
                    <a:pt x="1323" y="73"/>
                  </a:lnTo>
                  <a:lnTo>
                    <a:pt x="1346" y="43"/>
                  </a:lnTo>
                  <a:lnTo>
                    <a:pt x="1375" y="19"/>
                  </a:lnTo>
                  <a:lnTo>
                    <a:pt x="1410" y="5"/>
                  </a:lnTo>
                  <a:lnTo>
                    <a:pt x="1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Freeform 411">
              <a:extLst>
                <a:ext uri="{FF2B5EF4-FFF2-40B4-BE49-F238E27FC236}">
                  <a16:creationId xmlns:a16="http://schemas.microsoft.com/office/drawing/2014/main" id="{B7A86F67-7987-4F91-9FBB-3DDD0AC5152A}"/>
                </a:ext>
              </a:extLst>
            </p:cNvPr>
            <p:cNvSpPr>
              <a:spLocks/>
            </p:cNvSpPr>
            <p:nvPr/>
          </p:nvSpPr>
          <p:spPr bwMode="auto">
            <a:xfrm>
              <a:off x="5356" y="6529"/>
              <a:ext cx="699" cy="700"/>
            </a:xfrm>
            <a:custGeom>
              <a:avLst/>
              <a:gdLst>
                <a:gd name="T0" fmla="*/ 699 w 1398"/>
                <a:gd name="T1" fmla="*/ 0 h 1399"/>
                <a:gd name="T2" fmla="*/ 786 w 1398"/>
                <a:gd name="T3" fmla="*/ 5 h 1399"/>
                <a:gd name="T4" fmla="*/ 872 w 1398"/>
                <a:gd name="T5" fmla="*/ 21 h 1399"/>
                <a:gd name="T6" fmla="*/ 952 w 1398"/>
                <a:gd name="T7" fmla="*/ 46 h 1399"/>
                <a:gd name="T8" fmla="*/ 1027 w 1398"/>
                <a:gd name="T9" fmla="*/ 82 h 1399"/>
                <a:gd name="T10" fmla="*/ 1099 w 1398"/>
                <a:gd name="T11" fmla="*/ 124 h 1399"/>
                <a:gd name="T12" fmla="*/ 1163 w 1398"/>
                <a:gd name="T13" fmla="*/ 176 h 1399"/>
                <a:gd name="T14" fmla="*/ 1222 w 1398"/>
                <a:gd name="T15" fmla="*/ 235 h 1399"/>
                <a:gd name="T16" fmla="*/ 1273 w 1398"/>
                <a:gd name="T17" fmla="*/ 299 h 1399"/>
                <a:gd name="T18" fmla="*/ 1316 w 1398"/>
                <a:gd name="T19" fmla="*/ 371 h 1399"/>
                <a:gd name="T20" fmla="*/ 1352 w 1398"/>
                <a:gd name="T21" fmla="*/ 446 h 1399"/>
                <a:gd name="T22" fmla="*/ 1377 w 1398"/>
                <a:gd name="T23" fmla="*/ 526 h 1399"/>
                <a:gd name="T24" fmla="*/ 1393 w 1398"/>
                <a:gd name="T25" fmla="*/ 612 h 1399"/>
                <a:gd name="T26" fmla="*/ 1398 w 1398"/>
                <a:gd name="T27" fmla="*/ 699 h 1399"/>
                <a:gd name="T28" fmla="*/ 1393 w 1398"/>
                <a:gd name="T29" fmla="*/ 787 h 1399"/>
                <a:gd name="T30" fmla="*/ 1377 w 1398"/>
                <a:gd name="T31" fmla="*/ 873 h 1399"/>
                <a:gd name="T32" fmla="*/ 1352 w 1398"/>
                <a:gd name="T33" fmla="*/ 953 h 1399"/>
                <a:gd name="T34" fmla="*/ 1316 w 1398"/>
                <a:gd name="T35" fmla="*/ 1028 h 1399"/>
                <a:gd name="T36" fmla="*/ 1273 w 1398"/>
                <a:gd name="T37" fmla="*/ 1099 h 1399"/>
                <a:gd name="T38" fmla="*/ 1222 w 1398"/>
                <a:gd name="T39" fmla="*/ 1164 h 1399"/>
                <a:gd name="T40" fmla="*/ 1163 w 1398"/>
                <a:gd name="T41" fmla="*/ 1223 h 1399"/>
                <a:gd name="T42" fmla="*/ 1099 w 1398"/>
                <a:gd name="T43" fmla="*/ 1274 h 1399"/>
                <a:gd name="T44" fmla="*/ 1027 w 1398"/>
                <a:gd name="T45" fmla="*/ 1317 h 1399"/>
                <a:gd name="T46" fmla="*/ 952 w 1398"/>
                <a:gd name="T47" fmla="*/ 1353 h 1399"/>
                <a:gd name="T48" fmla="*/ 872 w 1398"/>
                <a:gd name="T49" fmla="*/ 1378 h 1399"/>
                <a:gd name="T50" fmla="*/ 786 w 1398"/>
                <a:gd name="T51" fmla="*/ 1394 h 1399"/>
                <a:gd name="T52" fmla="*/ 699 w 1398"/>
                <a:gd name="T53" fmla="*/ 1399 h 1399"/>
                <a:gd name="T54" fmla="*/ 612 w 1398"/>
                <a:gd name="T55" fmla="*/ 1394 h 1399"/>
                <a:gd name="T56" fmla="*/ 526 w 1398"/>
                <a:gd name="T57" fmla="*/ 1378 h 1399"/>
                <a:gd name="T58" fmla="*/ 446 w 1398"/>
                <a:gd name="T59" fmla="*/ 1353 h 1399"/>
                <a:gd name="T60" fmla="*/ 371 w 1398"/>
                <a:gd name="T61" fmla="*/ 1317 h 1399"/>
                <a:gd name="T62" fmla="*/ 300 w 1398"/>
                <a:gd name="T63" fmla="*/ 1274 h 1399"/>
                <a:gd name="T64" fmla="*/ 236 w 1398"/>
                <a:gd name="T65" fmla="*/ 1223 h 1399"/>
                <a:gd name="T66" fmla="*/ 177 w 1398"/>
                <a:gd name="T67" fmla="*/ 1164 h 1399"/>
                <a:gd name="T68" fmla="*/ 125 w 1398"/>
                <a:gd name="T69" fmla="*/ 1099 h 1399"/>
                <a:gd name="T70" fmla="*/ 82 w 1398"/>
                <a:gd name="T71" fmla="*/ 1028 h 1399"/>
                <a:gd name="T72" fmla="*/ 47 w 1398"/>
                <a:gd name="T73" fmla="*/ 953 h 1399"/>
                <a:gd name="T74" fmla="*/ 22 w 1398"/>
                <a:gd name="T75" fmla="*/ 873 h 1399"/>
                <a:gd name="T76" fmla="*/ 6 w 1398"/>
                <a:gd name="T77" fmla="*/ 787 h 1399"/>
                <a:gd name="T78" fmla="*/ 0 w 1398"/>
                <a:gd name="T79" fmla="*/ 699 h 1399"/>
                <a:gd name="T80" fmla="*/ 6 w 1398"/>
                <a:gd name="T81" fmla="*/ 612 h 1399"/>
                <a:gd name="T82" fmla="*/ 22 w 1398"/>
                <a:gd name="T83" fmla="*/ 526 h 1399"/>
                <a:gd name="T84" fmla="*/ 47 w 1398"/>
                <a:gd name="T85" fmla="*/ 446 h 1399"/>
                <a:gd name="T86" fmla="*/ 82 w 1398"/>
                <a:gd name="T87" fmla="*/ 371 h 1399"/>
                <a:gd name="T88" fmla="*/ 125 w 1398"/>
                <a:gd name="T89" fmla="*/ 299 h 1399"/>
                <a:gd name="T90" fmla="*/ 177 w 1398"/>
                <a:gd name="T91" fmla="*/ 235 h 1399"/>
                <a:gd name="T92" fmla="*/ 236 w 1398"/>
                <a:gd name="T93" fmla="*/ 176 h 1399"/>
                <a:gd name="T94" fmla="*/ 300 w 1398"/>
                <a:gd name="T95" fmla="*/ 124 h 1399"/>
                <a:gd name="T96" fmla="*/ 371 w 1398"/>
                <a:gd name="T97" fmla="*/ 82 h 1399"/>
                <a:gd name="T98" fmla="*/ 446 w 1398"/>
                <a:gd name="T99" fmla="*/ 46 h 1399"/>
                <a:gd name="T100" fmla="*/ 526 w 1398"/>
                <a:gd name="T101" fmla="*/ 21 h 1399"/>
                <a:gd name="T102" fmla="*/ 612 w 1398"/>
                <a:gd name="T103" fmla="*/ 5 h 1399"/>
                <a:gd name="T104" fmla="*/ 699 w 1398"/>
                <a:gd name="T105"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8" h="1399">
                  <a:moveTo>
                    <a:pt x="699" y="0"/>
                  </a:moveTo>
                  <a:lnTo>
                    <a:pt x="786" y="5"/>
                  </a:lnTo>
                  <a:lnTo>
                    <a:pt x="872" y="21"/>
                  </a:lnTo>
                  <a:lnTo>
                    <a:pt x="952" y="46"/>
                  </a:lnTo>
                  <a:lnTo>
                    <a:pt x="1027" y="82"/>
                  </a:lnTo>
                  <a:lnTo>
                    <a:pt x="1099" y="124"/>
                  </a:lnTo>
                  <a:lnTo>
                    <a:pt x="1163" y="176"/>
                  </a:lnTo>
                  <a:lnTo>
                    <a:pt x="1222" y="235"/>
                  </a:lnTo>
                  <a:lnTo>
                    <a:pt x="1273" y="299"/>
                  </a:lnTo>
                  <a:lnTo>
                    <a:pt x="1316" y="371"/>
                  </a:lnTo>
                  <a:lnTo>
                    <a:pt x="1352" y="446"/>
                  </a:lnTo>
                  <a:lnTo>
                    <a:pt x="1377" y="526"/>
                  </a:lnTo>
                  <a:lnTo>
                    <a:pt x="1393" y="612"/>
                  </a:lnTo>
                  <a:lnTo>
                    <a:pt x="1398" y="699"/>
                  </a:lnTo>
                  <a:lnTo>
                    <a:pt x="1393" y="787"/>
                  </a:lnTo>
                  <a:lnTo>
                    <a:pt x="1377" y="873"/>
                  </a:lnTo>
                  <a:lnTo>
                    <a:pt x="1352" y="953"/>
                  </a:lnTo>
                  <a:lnTo>
                    <a:pt x="1316" y="1028"/>
                  </a:lnTo>
                  <a:lnTo>
                    <a:pt x="1273" y="1099"/>
                  </a:lnTo>
                  <a:lnTo>
                    <a:pt x="1222" y="1164"/>
                  </a:lnTo>
                  <a:lnTo>
                    <a:pt x="1163" y="1223"/>
                  </a:lnTo>
                  <a:lnTo>
                    <a:pt x="1099" y="1274"/>
                  </a:lnTo>
                  <a:lnTo>
                    <a:pt x="1027" y="1317"/>
                  </a:lnTo>
                  <a:lnTo>
                    <a:pt x="952" y="1353"/>
                  </a:lnTo>
                  <a:lnTo>
                    <a:pt x="872" y="1378"/>
                  </a:lnTo>
                  <a:lnTo>
                    <a:pt x="786" y="1394"/>
                  </a:lnTo>
                  <a:lnTo>
                    <a:pt x="699" y="1399"/>
                  </a:lnTo>
                  <a:lnTo>
                    <a:pt x="612" y="1394"/>
                  </a:lnTo>
                  <a:lnTo>
                    <a:pt x="526" y="1378"/>
                  </a:lnTo>
                  <a:lnTo>
                    <a:pt x="446" y="1353"/>
                  </a:lnTo>
                  <a:lnTo>
                    <a:pt x="371" y="1317"/>
                  </a:lnTo>
                  <a:lnTo>
                    <a:pt x="300" y="1274"/>
                  </a:lnTo>
                  <a:lnTo>
                    <a:pt x="236" y="1223"/>
                  </a:lnTo>
                  <a:lnTo>
                    <a:pt x="177" y="1164"/>
                  </a:lnTo>
                  <a:lnTo>
                    <a:pt x="125" y="1099"/>
                  </a:lnTo>
                  <a:lnTo>
                    <a:pt x="82" y="1028"/>
                  </a:lnTo>
                  <a:lnTo>
                    <a:pt x="47" y="953"/>
                  </a:lnTo>
                  <a:lnTo>
                    <a:pt x="22" y="873"/>
                  </a:lnTo>
                  <a:lnTo>
                    <a:pt x="6" y="787"/>
                  </a:lnTo>
                  <a:lnTo>
                    <a:pt x="0" y="699"/>
                  </a:lnTo>
                  <a:lnTo>
                    <a:pt x="6" y="612"/>
                  </a:lnTo>
                  <a:lnTo>
                    <a:pt x="22" y="526"/>
                  </a:lnTo>
                  <a:lnTo>
                    <a:pt x="47" y="446"/>
                  </a:lnTo>
                  <a:lnTo>
                    <a:pt x="82" y="371"/>
                  </a:lnTo>
                  <a:lnTo>
                    <a:pt x="125" y="299"/>
                  </a:lnTo>
                  <a:lnTo>
                    <a:pt x="177" y="235"/>
                  </a:lnTo>
                  <a:lnTo>
                    <a:pt x="236" y="176"/>
                  </a:lnTo>
                  <a:lnTo>
                    <a:pt x="300" y="124"/>
                  </a:lnTo>
                  <a:lnTo>
                    <a:pt x="371" y="82"/>
                  </a:lnTo>
                  <a:lnTo>
                    <a:pt x="446" y="46"/>
                  </a:lnTo>
                  <a:lnTo>
                    <a:pt x="526" y="21"/>
                  </a:lnTo>
                  <a:lnTo>
                    <a:pt x="612" y="5"/>
                  </a:lnTo>
                  <a:lnTo>
                    <a:pt x="6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7" name="Rectangle 26">
            <a:extLst>
              <a:ext uri="{FF2B5EF4-FFF2-40B4-BE49-F238E27FC236}">
                <a16:creationId xmlns:a16="http://schemas.microsoft.com/office/drawing/2014/main" id="{D571F9A6-C3C7-44F4-823B-060A572E9B23}"/>
              </a:ext>
            </a:extLst>
          </p:cNvPr>
          <p:cNvSpPr/>
          <p:nvPr/>
        </p:nvSpPr>
        <p:spPr>
          <a:xfrm>
            <a:off x="189566" y="83354"/>
            <a:ext cx="710863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Activități</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de </a:t>
            </a: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învățare</a:t>
            </a:r>
            <a:endPar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4014056A-0A1C-F442-8155-32F51E9F7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04" y="3276599"/>
            <a:ext cx="8115300" cy="3581400"/>
          </a:xfrm>
          <a:prstGeom prst="rect">
            <a:avLst/>
          </a:prstGeom>
        </p:spPr>
      </p:pic>
      <p:sp>
        <p:nvSpPr>
          <p:cNvPr id="6" name="Rectangle 5">
            <a:extLst>
              <a:ext uri="{FF2B5EF4-FFF2-40B4-BE49-F238E27FC236}">
                <a16:creationId xmlns:a16="http://schemas.microsoft.com/office/drawing/2014/main" id="{D6EFDA91-8A89-E749-8C68-7D81EC499F3C}"/>
              </a:ext>
            </a:extLst>
          </p:cNvPr>
          <p:cNvSpPr/>
          <p:nvPr/>
        </p:nvSpPr>
        <p:spPr>
          <a:xfrm>
            <a:off x="759068" y="3300045"/>
            <a:ext cx="7861057" cy="545124"/>
          </a:xfrm>
          <a:prstGeom prst="rect">
            <a:avLst/>
          </a:prstGeom>
          <a:solidFill>
            <a:srgbClr val="0070C0">
              <a:alpha val="370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Rectangle 20">
            <a:extLst>
              <a:ext uri="{FF2B5EF4-FFF2-40B4-BE49-F238E27FC236}">
                <a16:creationId xmlns:a16="http://schemas.microsoft.com/office/drawing/2014/main" id="{A401110A-FE81-3441-8978-68093D5E0920}"/>
              </a:ext>
            </a:extLst>
          </p:cNvPr>
          <p:cNvSpPr/>
          <p:nvPr/>
        </p:nvSpPr>
        <p:spPr>
          <a:xfrm>
            <a:off x="778119" y="4111063"/>
            <a:ext cx="7842006" cy="271955"/>
          </a:xfrm>
          <a:prstGeom prst="rect">
            <a:avLst/>
          </a:prstGeom>
          <a:solidFill>
            <a:srgbClr val="00B050">
              <a:alpha val="370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Rectangle 21">
            <a:extLst>
              <a:ext uri="{FF2B5EF4-FFF2-40B4-BE49-F238E27FC236}">
                <a16:creationId xmlns:a16="http://schemas.microsoft.com/office/drawing/2014/main" id="{FDAB30E0-F64F-7148-8307-6685AD938C1A}"/>
              </a:ext>
            </a:extLst>
          </p:cNvPr>
          <p:cNvSpPr/>
          <p:nvPr/>
        </p:nvSpPr>
        <p:spPr>
          <a:xfrm>
            <a:off x="9064869" y="3383969"/>
            <a:ext cx="2822050" cy="369332"/>
          </a:xfrm>
          <a:prstGeom prst="rect">
            <a:avLst/>
          </a:prstGeom>
          <a:solidFill>
            <a:schemeClr val="accent1"/>
          </a:solidFill>
        </p:spPr>
        <p:txBody>
          <a:bodyPr wrap="square">
            <a:spAutoFit/>
          </a:bodyPr>
          <a:lstStyle/>
          <a:p>
            <a:pPr algn="ctr">
              <a:spcBef>
                <a:spcPts val="600"/>
              </a:spcBef>
              <a:spcAft>
                <a:spcPts val="600"/>
              </a:spcAft>
            </a:pPr>
            <a:r>
              <a:rPr lang="ro-RO" b="1" dirty="0">
                <a:solidFill>
                  <a:schemeClr val="bg1"/>
                </a:solidFill>
                <a:latin typeface="Segoe UI" panose="020B0502040204020203" pitchFamily="34" charset="0"/>
                <a:cs typeface="Segoe UI" panose="020B0502040204020203" pitchFamily="34" charset="0"/>
              </a:rPr>
              <a:t>Comp</a:t>
            </a:r>
            <a:r>
              <a:rPr lang="en-GB" b="1" dirty="0">
                <a:solidFill>
                  <a:schemeClr val="bg1"/>
                </a:solidFill>
                <a:latin typeface="Segoe UI" panose="020B0502040204020203" pitchFamily="34" charset="0"/>
                <a:cs typeface="Segoe UI" panose="020B0502040204020203" pitchFamily="34" charset="0"/>
              </a:rPr>
              <a:t>e</a:t>
            </a:r>
            <a:r>
              <a:rPr lang="ro-RO" b="1" dirty="0">
                <a:solidFill>
                  <a:schemeClr val="bg1"/>
                </a:solidFill>
                <a:latin typeface="Segoe UI" panose="020B0502040204020203" pitchFamily="34" charset="0"/>
                <a:cs typeface="Segoe UI" panose="020B0502040204020203" pitchFamily="34" charset="0"/>
              </a:rPr>
              <a:t>tență generală</a:t>
            </a:r>
            <a:endParaRPr lang="en-GB" b="1" dirty="0">
              <a:solidFill>
                <a:schemeClr val="bg1"/>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5B300F6F-1DFD-F94B-A07C-B99017E6CFE8}"/>
              </a:ext>
            </a:extLst>
          </p:cNvPr>
          <p:cNvSpPr/>
          <p:nvPr/>
        </p:nvSpPr>
        <p:spPr>
          <a:xfrm>
            <a:off x="9064869" y="4036143"/>
            <a:ext cx="2822050" cy="338554"/>
          </a:xfrm>
          <a:prstGeom prst="rect">
            <a:avLst/>
          </a:prstGeom>
          <a:solidFill>
            <a:srgbClr val="AD4EF7"/>
          </a:solidFill>
        </p:spPr>
        <p:txBody>
          <a:bodyPr wrap="square">
            <a:spAutoFit/>
          </a:bodyPr>
          <a:lstStyle/>
          <a:p>
            <a:pPr algn="ctr">
              <a:spcBef>
                <a:spcPts val="600"/>
              </a:spcBef>
              <a:spcAft>
                <a:spcPts val="600"/>
              </a:spcAft>
            </a:pPr>
            <a:r>
              <a:rPr lang="ro-RO" sz="1600" b="1" dirty="0">
                <a:solidFill>
                  <a:schemeClr val="bg1"/>
                </a:solidFill>
                <a:latin typeface="Segoe UI" panose="020B0502040204020203" pitchFamily="34" charset="0"/>
                <a:cs typeface="Segoe UI" panose="020B0502040204020203" pitchFamily="34" charset="0"/>
              </a:rPr>
              <a:t>Comp</a:t>
            </a:r>
            <a:r>
              <a:rPr lang="en-GB" sz="1600" b="1" dirty="0">
                <a:solidFill>
                  <a:schemeClr val="bg1"/>
                </a:solidFill>
                <a:latin typeface="Segoe UI" panose="020B0502040204020203" pitchFamily="34" charset="0"/>
                <a:cs typeface="Segoe UI" panose="020B0502040204020203" pitchFamily="34" charset="0"/>
              </a:rPr>
              <a:t>e</a:t>
            </a:r>
            <a:r>
              <a:rPr lang="ro-RO" sz="1600" b="1" dirty="0">
                <a:solidFill>
                  <a:schemeClr val="bg1"/>
                </a:solidFill>
                <a:latin typeface="Segoe UI" panose="020B0502040204020203" pitchFamily="34" charset="0"/>
                <a:cs typeface="Segoe UI" panose="020B0502040204020203" pitchFamily="34" charset="0"/>
              </a:rPr>
              <a:t>tență specifică</a:t>
            </a:r>
          </a:p>
        </p:txBody>
      </p:sp>
      <p:sp>
        <p:nvSpPr>
          <p:cNvPr id="24" name="Rectangle 23">
            <a:extLst>
              <a:ext uri="{FF2B5EF4-FFF2-40B4-BE49-F238E27FC236}">
                <a16:creationId xmlns:a16="http://schemas.microsoft.com/office/drawing/2014/main" id="{1304E5BD-EE17-B04E-9B01-7AB58A787EC0}"/>
              </a:ext>
            </a:extLst>
          </p:cNvPr>
          <p:cNvSpPr/>
          <p:nvPr/>
        </p:nvSpPr>
        <p:spPr>
          <a:xfrm>
            <a:off x="9182240" y="5407517"/>
            <a:ext cx="2822050" cy="338554"/>
          </a:xfrm>
          <a:prstGeom prst="rect">
            <a:avLst/>
          </a:prstGeom>
          <a:solidFill>
            <a:srgbClr val="00B050"/>
          </a:solidFill>
        </p:spPr>
        <p:txBody>
          <a:bodyPr wrap="square">
            <a:spAutoFit/>
          </a:bodyPr>
          <a:lstStyle/>
          <a:p>
            <a:pPr algn="ctr">
              <a:spcBef>
                <a:spcPts val="600"/>
              </a:spcBef>
              <a:spcAft>
                <a:spcPts val="600"/>
              </a:spcAft>
            </a:pPr>
            <a:r>
              <a:rPr lang="ro-RO" sz="1600" b="1" dirty="0">
                <a:solidFill>
                  <a:schemeClr val="bg1"/>
                </a:solidFill>
                <a:latin typeface="Segoe UI" panose="020B0502040204020203" pitchFamily="34" charset="0"/>
                <a:cs typeface="Segoe UI" panose="020B0502040204020203" pitchFamily="34" charset="0"/>
              </a:rPr>
              <a:t>Activități de învățare</a:t>
            </a:r>
          </a:p>
        </p:txBody>
      </p:sp>
      <p:sp>
        <p:nvSpPr>
          <p:cNvPr id="7" name="Right Brace 6">
            <a:extLst>
              <a:ext uri="{FF2B5EF4-FFF2-40B4-BE49-F238E27FC236}">
                <a16:creationId xmlns:a16="http://schemas.microsoft.com/office/drawing/2014/main" id="{2FE9D00D-C5A2-E945-9839-5CCF7E7AD80A}"/>
              </a:ext>
            </a:extLst>
          </p:cNvPr>
          <p:cNvSpPr/>
          <p:nvPr/>
        </p:nvSpPr>
        <p:spPr>
          <a:xfrm>
            <a:off x="8562523" y="4404337"/>
            <a:ext cx="410027" cy="2378218"/>
          </a:xfrm>
          <a:prstGeom prst="rightBrace">
            <a:avLst/>
          </a:prstGeom>
          <a:ln w="539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spTree>
    <p:extLst>
      <p:ext uri="{BB962C8B-B14F-4D97-AF65-F5344CB8AC3E}">
        <p14:creationId xmlns:p14="http://schemas.microsoft.com/office/powerpoint/2010/main" val="3466489757"/>
      </p:ext>
    </p:extLst>
  </p:cSld>
  <p:clrMapOvr>
    <a:masterClrMapping/>
  </p:clrMapOvr>
  <p:transition spd="slow" advClick="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52815" y="923925"/>
            <a:ext cx="11313148" cy="4600575"/>
          </a:xfrm>
          <a:prstGeom prst="roundRect">
            <a:avLst/>
          </a:prstGeom>
          <a:solidFill>
            <a:srgbClr val="AD4E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ro-RO" sz="5400" b="1" dirty="0"/>
              <a:t>Cum îmbunătățesc abordările de tip STEM, STEAM și STREAM </a:t>
            </a:r>
            <a:endParaRPr lang="en-GB" sz="5400" b="1" dirty="0"/>
          </a:p>
          <a:p>
            <a:pPr marL="685800" lvl="0" indent="-685800" algn="ctr">
              <a:buFont typeface="Wingdings" pitchFamily="2" charset="2"/>
              <a:buChar char="Ø"/>
            </a:pPr>
            <a:r>
              <a:rPr lang="ro-RO" sz="5400" b="1" dirty="0"/>
              <a:t>învățarea de zi cu zi</a:t>
            </a:r>
            <a:endParaRPr lang="en-GB" sz="5400" b="1" dirty="0"/>
          </a:p>
          <a:p>
            <a:pPr marL="685800" lvl="0" indent="-685800" algn="ctr">
              <a:buFont typeface="Wingdings" pitchFamily="2" charset="2"/>
              <a:buChar char="Ø"/>
            </a:pPr>
            <a:r>
              <a:rPr lang="ro-RO" sz="5400" b="1" dirty="0"/>
              <a:t>învățarea temeinică și durabilă?</a:t>
            </a:r>
            <a:endParaRPr lang="en-GB" sz="5400" b="1" dirty="0"/>
          </a:p>
        </p:txBody>
      </p:sp>
    </p:spTree>
    <p:extLst>
      <p:ext uri="{BB962C8B-B14F-4D97-AF65-F5344CB8AC3E}">
        <p14:creationId xmlns:p14="http://schemas.microsoft.com/office/powerpoint/2010/main" val="3584631725"/>
      </p:ext>
    </p:extLst>
  </p:cSld>
  <p:clrMapOvr>
    <a:masterClrMapping/>
  </p:clrMapOvr>
  <p:transition spd="slow" advClick="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85DCACC-038B-476A-8F4B-5B0579814CD2}"/>
              </a:ext>
            </a:extLst>
          </p:cNvPr>
          <p:cNvSpPr/>
          <p:nvPr/>
        </p:nvSpPr>
        <p:spPr>
          <a:xfrm flipV="1">
            <a:off x="6638110"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chemeClr val="accent1"/>
          </a:solidFill>
          <a:ln w="9525" cap="flat">
            <a:noFill/>
            <a:prstDash val="solid"/>
            <a:miter/>
          </a:ln>
        </p:spPr>
        <p:txBody>
          <a:bodyPr rtlCol="0" anchor="ctr"/>
          <a:lstStyle/>
          <a:p>
            <a:endParaRPr lang="en-ID"/>
          </a:p>
        </p:txBody>
      </p:sp>
      <p:sp>
        <p:nvSpPr>
          <p:cNvPr id="3" name="AutoShape 4" descr="CZU: 372 COMPETENȚA PROFESIONALĂ A CADRULUI DIDACTIC – CONDIȚIE DECISIVĂ ÎN  IMPLEMENTAREA CURRICULUMULUI ȘCOLAR PROFESS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Rectangle 4"/>
          <p:cNvSpPr/>
          <p:nvPr/>
        </p:nvSpPr>
        <p:spPr>
          <a:xfrm>
            <a:off x="74814" y="252564"/>
            <a:ext cx="7190510" cy="6093976"/>
          </a:xfrm>
          <a:prstGeom prst="rect">
            <a:avLst/>
          </a:prstGeom>
        </p:spPr>
        <p:txBody>
          <a:bodyPr wrap="square">
            <a:spAutoFit/>
          </a:bodyPr>
          <a:lstStyle/>
          <a:p>
            <a:pPr marL="342900" indent="-342900" algn="just">
              <a:spcBef>
                <a:spcPts val="600"/>
              </a:spcBef>
              <a:spcAft>
                <a:spcPts val="600"/>
              </a:spcAft>
              <a:buFont typeface="Wingdings" pitchFamily="2" charset="2"/>
              <a:buChar char="§"/>
            </a:pPr>
            <a:r>
              <a:rPr lang="vi-VN" sz="2000" dirty="0"/>
              <a:t>Reducerea timpului la ecran în favoarea </a:t>
            </a:r>
            <a:r>
              <a:rPr lang="en-GB" sz="2000" dirty="0" err="1">
                <a:latin typeface="Arial" pitchFamily="34" charset="0"/>
                <a:cs typeface="Arial" pitchFamily="34" charset="0"/>
              </a:rPr>
              <a:t>utiliz</a:t>
            </a:r>
            <a:r>
              <a:rPr lang="vi-VN" sz="2000" dirty="0"/>
              <a:t>ării</a:t>
            </a:r>
            <a:r>
              <a:rPr lang="en-GB" sz="2000" dirty="0"/>
              <a:t> </a:t>
            </a:r>
            <a:r>
              <a:rPr lang="vi-VN" sz="2000" dirty="0"/>
              <a:t>î</a:t>
            </a:r>
            <a:r>
              <a:rPr lang="en-GB" sz="2000" dirty="0" err="1">
                <a:latin typeface="Arial" pitchFamily="34" charset="0"/>
                <a:cs typeface="Arial" pitchFamily="34" charset="0"/>
              </a:rPr>
              <a:t>ntr</a:t>
            </a:r>
            <a:r>
              <a:rPr lang="en-GB" sz="2000" dirty="0">
                <a:latin typeface="Arial" pitchFamily="34" charset="0"/>
                <a:cs typeface="Arial" pitchFamily="34" charset="0"/>
              </a:rPr>
              <a:t>-un mod</a:t>
            </a:r>
            <a:r>
              <a:rPr lang="vi-VN" sz="2000" dirty="0">
                <a:latin typeface="Arial" pitchFamily="34" charset="0"/>
                <a:cs typeface="Arial" pitchFamily="34" charset="0"/>
              </a:rPr>
              <a:t> sănătos </a:t>
            </a:r>
            <a:r>
              <a:rPr lang="vi-VN" sz="2000" dirty="0"/>
              <a:t>a tehnologiei.</a:t>
            </a:r>
          </a:p>
          <a:p>
            <a:pPr marL="342900" indent="-342900" algn="just">
              <a:spcBef>
                <a:spcPts val="600"/>
              </a:spcBef>
              <a:spcAft>
                <a:spcPts val="600"/>
              </a:spcAft>
              <a:buFont typeface="Wingdings" pitchFamily="2" charset="2"/>
              <a:buChar char="§"/>
            </a:pPr>
            <a:r>
              <a:rPr lang="vi-VN" sz="2000" dirty="0"/>
              <a:t>Îi învață pe copii abilități de rezolvare a problemelor.</a:t>
            </a:r>
          </a:p>
          <a:p>
            <a:pPr marL="342900" indent="-342900" algn="just">
              <a:spcBef>
                <a:spcPts val="600"/>
              </a:spcBef>
              <a:spcAft>
                <a:spcPts val="600"/>
              </a:spcAft>
              <a:buFont typeface="Wingdings" pitchFamily="2" charset="2"/>
              <a:buChar char="§"/>
            </a:pPr>
            <a:r>
              <a:rPr lang="vi-VN" sz="2000" dirty="0"/>
              <a:t>Se bazează pe lucrul în echipă, cooperare și comunicare.</a:t>
            </a:r>
          </a:p>
          <a:p>
            <a:pPr marL="342900" indent="-342900" algn="just">
              <a:spcBef>
                <a:spcPts val="600"/>
              </a:spcBef>
              <a:spcAft>
                <a:spcPts val="600"/>
              </a:spcAft>
              <a:buFont typeface="Wingdings" pitchFamily="2" charset="2"/>
              <a:buChar char="§"/>
            </a:pPr>
            <a:r>
              <a:rPr lang="vi-VN" sz="2000" dirty="0"/>
              <a:t>Încurajează inovația.</a:t>
            </a:r>
          </a:p>
          <a:p>
            <a:pPr marL="342900" indent="-342900" algn="just">
              <a:spcBef>
                <a:spcPts val="600"/>
              </a:spcBef>
              <a:spcAft>
                <a:spcPts val="600"/>
              </a:spcAft>
              <a:buFont typeface="Wingdings" pitchFamily="2" charset="2"/>
              <a:buChar char="§"/>
            </a:pPr>
            <a:r>
              <a:rPr lang="vi-VN" sz="2000" dirty="0"/>
              <a:t>Ajută copiii să se aproprie de probleme de matematică, fizică, chimie într-un mod realist și care îi face să își dorească să învețe mai mult.</a:t>
            </a:r>
          </a:p>
          <a:p>
            <a:pPr marL="342900" indent="-342900" algn="just">
              <a:spcBef>
                <a:spcPts val="600"/>
              </a:spcBef>
              <a:spcAft>
                <a:spcPts val="600"/>
              </a:spcAft>
              <a:buFont typeface="Wingdings" pitchFamily="2" charset="2"/>
              <a:buChar char="§"/>
            </a:pPr>
            <a:r>
              <a:rPr lang="vi-VN" sz="2000" dirty="0"/>
              <a:t>Experimentele sau lecțiile de tip STEM sunt un mod excelent de a reduce anxietatea </a:t>
            </a:r>
            <a:r>
              <a:rPr lang="en-GB" sz="2000" dirty="0" err="1">
                <a:latin typeface="Arial" pitchFamily="34" charset="0"/>
                <a:cs typeface="Arial" pitchFamily="34" charset="0"/>
              </a:rPr>
              <a:t>elevilor</a:t>
            </a:r>
            <a:r>
              <a:rPr lang="vi-VN" sz="2000" dirty="0"/>
              <a:t>.</a:t>
            </a:r>
          </a:p>
          <a:p>
            <a:pPr marL="342900" indent="-342900" algn="just">
              <a:spcBef>
                <a:spcPts val="600"/>
              </a:spcBef>
              <a:spcAft>
                <a:spcPts val="600"/>
              </a:spcAft>
              <a:buFont typeface="Wingdings" pitchFamily="2" charset="2"/>
              <a:buChar char="§"/>
            </a:pPr>
            <a:r>
              <a:rPr lang="vi-VN" sz="2000" dirty="0"/>
              <a:t>Educația STEM este </a:t>
            </a:r>
            <a:r>
              <a:rPr lang="en-GB" sz="2000" dirty="0" err="1">
                <a:latin typeface="Arial" pitchFamily="34" charset="0"/>
                <a:cs typeface="Arial" pitchFamily="34" charset="0"/>
              </a:rPr>
              <a:t>foarte</a:t>
            </a:r>
            <a:r>
              <a:rPr lang="en-GB" sz="2000" dirty="0">
                <a:latin typeface="Arial" pitchFamily="34" charset="0"/>
                <a:cs typeface="Arial" pitchFamily="34" charset="0"/>
              </a:rPr>
              <a:t> </a:t>
            </a:r>
            <a:r>
              <a:rPr lang="en-GB" sz="2000" dirty="0" err="1">
                <a:latin typeface="Arial" pitchFamily="34" charset="0"/>
                <a:cs typeface="Arial" pitchFamily="34" charset="0"/>
              </a:rPr>
              <a:t>potrivit</a:t>
            </a:r>
            <a:r>
              <a:rPr lang="vi-VN" sz="2000" dirty="0"/>
              <a:t>ă</a:t>
            </a:r>
            <a:r>
              <a:rPr lang="en-GB" sz="2000" dirty="0">
                <a:latin typeface="Arial" pitchFamily="34" charset="0"/>
                <a:cs typeface="Arial" pitchFamily="34" charset="0"/>
              </a:rPr>
              <a:t> </a:t>
            </a:r>
            <a:r>
              <a:rPr lang="vi-VN" sz="2000" dirty="0"/>
              <a:t>pentru </a:t>
            </a:r>
            <a:r>
              <a:rPr lang="vi-VN" sz="2000" i="1" dirty="0"/>
              <a:t>homeschooleri</a:t>
            </a:r>
            <a:r>
              <a:rPr lang="vi-VN" sz="2000" dirty="0"/>
              <a:t>.</a:t>
            </a:r>
          </a:p>
          <a:p>
            <a:pPr marL="342900" indent="-342900" algn="just">
              <a:spcBef>
                <a:spcPts val="600"/>
              </a:spcBef>
              <a:spcAft>
                <a:spcPts val="600"/>
              </a:spcAft>
              <a:buFont typeface="Wingdings" pitchFamily="2" charset="2"/>
              <a:buChar char="§"/>
            </a:pPr>
            <a:r>
              <a:rPr lang="vi-VN" sz="2000" dirty="0"/>
              <a:t>Oferă copiilor avantaje pe termen lung, în special pe piața muncii.</a:t>
            </a:r>
          </a:p>
          <a:p>
            <a:pPr marL="342900" indent="-342900" algn="just">
              <a:spcBef>
                <a:spcPts val="600"/>
              </a:spcBef>
              <a:spcAft>
                <a:spcPts val="600"/>
              </a:spcAft>
              <a:buFont typeface="Wingdings" pitchFamily="2" charset="2"/>
              <a:buChar char="§"/>
            </a:pPr>
            <a:r>
              <a:rPr lang="vi-VN" sz="2000" dirty="0"/>
              <a:t>Îi ajută pe copii să își descopere pasiunile.</a:t>
            </a:r>
          </a:p>
          <a:p>
            <a:pPr marL="342900" indent="-342900" algn="just">
              <a:spcBef>
                <a:spcPts val="600"/>
              </a:spcBef>
              <a:spcAft>
                <a:spcPts val="600"/>
              </a:spcAft>
              <a:buFont typeface="Wingdings" pitchFamily="2" charset="2"/>
              <a:buChar char="§"/>
            </a:pPr>
            <a:r>
              <a:rPr lang="vi-VN" sz="2000" dirty="0"/>
              <a:t>Educația STEM aduce beneficii pentru toți copiii.</a:t>
            </a:r>
          </a:p>
        </p:txBody>
      </p:sp>
      <p:sp>
        <p:nvSpPr>
          <p:cNvPr id="8" name="TextBox 7"/>
          <p:cNvSpPr txBox="1"/>
          <p:nvPr/>
        </p:nvSpPr>
        <p:spPr>
          <a:xfrm>
            <a:off x="7950490" y="3020698"/>
            <a:ext cx="3741730" cy="954107"/>
          </a:xfrm>
          <a:prstGeom prst="rect">
            <a:avLst/>
          </a:prstGeom>
          <a:noFill/>
        </p:spPr>
        <p:txBody>
          <a:bodyPr wrap="none" rtlCol="0">
            <a:spAutoFit/>
          </a:bodyPr>
          <a:lstStyle/>
          <a:p>
            <a:r>
              <a:rPr lang="vi-VN" sz="2800" b="1" dirty="0">
                <a:solidFill>
                  <a:schemeClr val="bg1"/>
                </a:solidFill>
              </a:rPr>
              <a:t>Beneficiile educației </a:t>
            </a:r>
            <a:endParaRPr lang="en-GB" sz="2800" b="1" dirty="0">
              <a:solidFill>
                <a:schemeClr val="bg1"/>
              </a:solidFill>
            </a:endParaRPr>
          </a:p>
          <a:p>
            <a:pPr algn="ctr"/>
            <a:r>
              <a:rPr lang="vi-VN" sz="2800" b="1" dirty="0">
                <a:solidFill>
                  <a:schemeClr val="bg1"/>
                </a:solidFill>
              </a:rPr>
              <a:t>STEM</a:t>
            </a:r>
          </a:p>
        </p:txBody>
      </p:sp>
    </p:spTree>
    <p:extLst>
      <p:ext uri="{BB962C8B-B14F-4D97-AF65-F5344CB8AC3E}">
        <p14:creationId xmlns:p14="http://schemas.microsoft.com/office/powerpoint/2010/main" val="2264421607"/>
      </p:ext>
    </p:extLst>
  </p:cSld>
  <p:clrMapOvr>
    <a:masterClrMapping/>
  </p:clrMapOvr>
  <p:transition spd="slow" advClick="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85DCACC-038B-476A-8F4B-5B0579814CD2}"/>
              </a:ext>
            </a:extLst>
          </p:cNvPr>
          <p:cNvSpPr/>
          <p:nvPr/>
        </p:nvSpPr>
        <p:spPr>
          <a:xfrm flipV="1">
            <a:off x="6638110"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rgbClr val="0070C0"/>
          </a:solidFill>
          <a:ln w="9525" cap="flat">
            <a:noFill/>
            <a:prstDash val="solid"/>
            <a:miter/>
          </a:ln>
        </p:spPr>
        <p:txBody>
          <a:bodyPr rtlCol="0" anchor="ctr"/>
          <a:lstStyle/>
          <a:p>
            <a:endParaRPr lang="en-ID"/>
          </a:p>
        </p:txBody>
      </p:sp>
      <p:sp>
        <p:nvSpPr>
          <p:cNvPr id="5" name="TextBox 4"/>
          <p:cNvSpPr txBox="1"/>
          <p:nvPr/>
        </p:nvSpPr>
        <p:spPr>
          <a:xfrm>
            <a:off x="7950490" y="3020698"/>
            <a:ext cx="3741730" cy="954107"/>
          </a:xfrm>
          <a:prstGeom prst="rect">
            <a:avLst/>
          </a:prstGeom>
          <a:noFill/>
        </p:spPr>
        <p:txBody>
          <a:bodyPr wrap="none" rtlCol="0">
            <a:spAutoFit/>
          </a:bodyPr>
          <a:lstStyle/>
          <a:p>
            <a:r>
              <a:rPr lang="vi-VN" sz="2800" b="1" dirty="0">
                <a:solidFill>
                  <a:schemeClr val="bg1"/>
                </a:solidFill>
              </a:rPr>
              <a:t>Beneficiile educației </a:t>
            </a:r>
            <a:endParaRPr lang="en-GB" sz="2800" b="1" dirty="0">
              <a:solidFill>
                <a:schemeClr val="bg1"/>
              </a:solidFill>
            </a:endParaRPr>
          </a:p>
          <a:p>
            <a:pPr algn="ctr"/>
            <a:r>
              <a:rPr lang="vi-VN" sz="2800" b="1" dirty="0">
                <a:solidFill>
                  <a:schemeClr val="bg1"/>
                </a:solidFill>
              </a:rPr>
              <a:t>STEAM</a:t>
            </a:r>
          </a:p>
        </p:txBody>
      </p:sp>
      <p:sp>
        <p:nvSpPr>
          <p:cNvPr id="2" name="Rectangle 1"/>
          <p:cNvSpPr/>
          <p:nvPr/>
        </p:nvSpPr>
        <p:spPr>
          <a:xfrm>
            <a:off x="85724" y="5514886"/>
            <a:ext cx="6552385" cy="1323439"/>
          </a:xfrm>
          <a:prstGeom prst="rect">
            <a:avLst/>
          </a:prstGeom>
        </p:spPr>
        <p:txBody>
          <a:bodyPr wrap="square">
            <a:spAutoFit/>
          </a:bodyPr>
          <a:lstStyle/>
          <a:p>
            <a:pPr marL="285750" indent="-285750" algn="just">
              <a:buFont typeface="Wingdings" pitchFamily="2" charset="2"/>
              <a:buChar char="§"/>
            </a:pPr>
            <a:r>
              <a:rPr lang="vi-VN" sz="2000" dirty="0"/>
              <a:t>Adăugând elementul de artă gândirii bazate pe STEM, educatorii cred că elevii pot folosi ambele părți ale creierului lor – analitică și creativă – pentru a dezvolta cei mai buni gânditori de mâine.</a:t>
            </a:r>
            <a:endParaRPr lang="en-GB" sz="2000" dirty="0"/>
          </a:p>
        </p:txBody>
      </p:sp>
      <p:sp>
        <p:nvSpPr>
          <p:cNvPr id="3" name="Rectangle 2"/>
          <p:cNvSpPr/>
          <p:nvPr/>
        </p:nvSpPr>
        <p:spPr>
          <a:xfrm>
            <a:off x="85725" y="138916"/>
            <a:ext cx="6552385" cy="5247590"/>
          </a:xfrm>
          <a:prstGeom prst="rect">
            <a:avLst/>
          </a:prstGeom>
        </p:spPr>
        <p:txBody>
          <a:bodyPr wrap="square">
            <a:spAutoFit/>
          </a:bodyPr>
          <a:lstStyle/>
          <a:p>
            <a:pPr marL="285750" indent="-285750" algn="just">
              <a:buFont typeface="Wingdings" pitchFamily="2" charset="2"/>
              <a:buChar char="§"/>
            </a:pPr>
            <a:r>
              <a:rPr lang="vi-VN" sz="2000" dirty="0"/>
              <a:t>Importanța educației STEAM constă în numeroasele beneficii pe care elevii le pot obține:</a:t>
            </a:r>
          </a:p>
          <a:p>
            <a:pPr marL="1257300" lvl="2" indent="-342900" algn="just">
              <a:buFont typeface="Arial" pitchFamily="34" charset="0"/>
              <a:buChar char="•"/>
            </a:pPr>
            <a:r>
              <a:rPr lang="vi-VN" sz="2000" dirty="0"/>
              <a:t>Gândire independentă</a:t>
            </a:r>
          </a:p>
          <a:p>
            <a:pPr marL="1257300" lvl="2" indent="-342900" algn="just">
              <a:buFont typeface="Arial" pitchFamily="34" charset="0"/>
              <a:buChar char="•"/>
            </a:pPr>
            <a:r>
              <a:rPr lang="vi-VN" sz="2000" dirty="0"/>
              <a:t>Abordare cuprinzătoare</a:t>
            </a:r>
          </a:p>
          <a:p>
            <a:pPr marL="1257300" lvl="2" indent="-342900" algn="just">
              <a:buFont typeface="Arial" pitchFamily="34" charset="0"/>
              <a:buChar char="•"/>
            </a:pPr>
            <a:r>
              <a:rPr lang="vi-VN" sz="2000" dirty="0"/>
              <a:t>Curiozitatea naturală</a:t>
            </a:r>
            <a:endParaRPr lang="en-GB" sz="2000" dirty="0"/>
          </a:p>
          <a:p>
            <a:pPr lvl="2" algn="just"/>
            <a:r>
              <a:rPr lang="vi-VN" sz="2000" dirty="0"/>
              <a:t>.</a:t>
            </a:r>
          </a:p>
          <a:p>
            <a:pPr marL="285750" indent="-285750" algn="just">
              <a:spcBef>
                <a:spcPts val="600"/>
              </a:spcBef>
              <a:spcAft>
                <a:spcPts val="600"/>
              </a:spcAft>
              <a:buFont typeface="Wingdings" pitchFamily="2" charset="2"/>
              <a:buChar char="§"/>
            </a:pPr>
            <a:r>
              <a:rPr lang="vi-VN" sz="2000" dirty="0"/>
              <a:t>Principala diferență între STEM și STEAM este că STEM simbolizează o abordare modernă a științelor și a disciplinelor asociate care se concentrează pe rezolvarea problemelor prin gândire critică și abilități analitice. Educația STEAM explorează aceleași materii, dar încorporează gândirea creativă și artele aplicate în situații didactice și reale.</a:t>
            </a:r>
            <a:endParaRPr lang="en-GB" sz="2000" dirty="0"/>
          </a:p>
          <a:p>
            <a:pPr marL="285750" indent="-285750" algn="just">
              <a:spcBef>
                <a:spcPts val="600"/>
              </a:spcBef>
              <a:spcAft>
                <a:spcPts val="600"/>
              </a:spcAft>
              <a:buFont typeface="Wingdings" pitchFamily="2" charset="2"/>
              <a:buChar char="§"/>
            </a:pPr>
            <a:r>
              <a:rPr lang="vi-VN" sz="2000" dirty="0"/>
              <a:t>Arta vizează descoperirea și crearea unor modalități ingenioase de soluționare a problemelor, integrarea principiilor și prezentarea informațiilor. </a:t>
            </a:r>
          </a:p>
        </p:txBody>
      </p:sp>
    </p:spTree>
    <p:extLst>
      <p:ext uri="{BB962C8B-B14F-4D97-AF65-F5344CB8AC3E}">
        <p14:creationId xmlns:p14="http://schemas.microsoft.com/office/powerpoint/2010/main" val="3339033698"/>
      </p:ext>
    </p:extLst>
  </p:cSld>
  <p:clrMapOvr>
    <a:masterClrMapping/>
  </p:clrMapOvr>
  <p:transition spd="slow"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85DCACC-038B-476A-8F4B-5B0579814CD2}"/>
              </a:ext>
            </a:extLst>
          </p:cNvPr>
          <p:cNvSpPr/>
          <p:nvPr/>
        </p:nvSpPr>
        <p:spPr>
          <a:xfrm flipV="1">
            <a:off x="6638110" y="-2"/>
            <a:ext cx="5553892" cy="6858001"/>
          </a:xfrm>
          <a:custGeom>
            <a:avLst/>
            <a:gdLst>
              <a:gd name="connsiteX0" fmla="*/ 344235 w 5771349"/>
              <a:gd name="connsiteY0" fmla="*/ 0 h 6858000"/>
              <a:gd name="connsiteX1" fmla="*/ 5771349 w 5771349"/>
              <a:gd name="connsiteY1" fmla="*/ 0 h 6858000"/>
              <a:gd name="connsiteX2" fmla="*/ 5771349 w 5771349"/>
              <a:gd name="connsiteY2" fmla="*/ 6858000 h 6858000"/>
              <a:gd name="connsiteX3" fmla="*/ 4920936 w 5771349"/>
              <a:gd name="connsiteY3" fmla="*/ 6858000 h 6858000"/>
              <a:gd name="connsiteX4" fmla="*/ 4918445 w 5771349"/>
              <a:gd name="connsiteY4" fmla="*/ 6839164 h 6858000"/>
              <a:gd name="connsiteX5" fmla="*/ 2375470 w 5771349"/>
              <a:gd name="connsiteY5" fmla="*/ 4762487 h 6858000"/>
              <a:gd name="connsiteX6" fmla="*/ 534972 w 5771349"/>
              <a:gd name="connsiteY6" fmla="*/ 2436302 h 6858000"/>
              <a:gd name="connsiteX7" fmla="*/ 344235 w 577134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1349" h="6858000">
                <a:moveTo>
                  <a:pt x="344235" y="0"/>
                </a:moveTo>
                <a:lnTo>
                  <a:pt x="5771349" y="0"/>
                </a:lnTo>
                <a:lnTo>
                  <a:pt x="5771349" y="6858000"/>
                </a:lnTo>
                <a:lnTo>
                  <a:pt x="4920936" y="6858000"/>
                </a:lnTo>
                <a:lnTo>
                  <a:pt x="4918445" y="6839164"/>
                </a:lnTo>
                <a:cubicBezTo>
                  <a:pt x="4776631" y="5955675"/>
                  <a:pt x="4255910" y="4571875"/>
                  <a:pt x="2375470" y="4762487"/>
                </a:cubicBezTo>
                <a:cubicBezTo>
                  <a:pt x="218389" y="4980752"/>
                  <a:pt x="-654668" y="3903196"/>
                  <a:pt x="534972" y="2436302"/>
                </a:cubicBezTo>
                <a:cubicBezTo>
                  <a:pt x="1724609" y="971374"/>
                  <a:pt x="344235" y="0"/>
                  <a:pt x="344235" y="0"/>
                </a:cubicBezTo>
                <a:close/>
              </a:path>
            </a:pathLst>
          </a:custGeom>
          <a:solidFill>
            <a:srgbClr val="00B050"/>
          </a:solidFill>
          <a:ln w="9525" cap="flat">
            <a:noFill/>
            <a:prstDash val="solid"/>
            <a:miter/>
          </a:ln>
        </p:spPr>
        <p:txBody>
          <a:bodyPr rtlCol="0" anchor="ctr"/>
          <a:lstStyle/>
          <a:p>
            <a:endParaRPr lang="en-ID"/>
          </a:p>
        </p:txBody>
      </p:sp>
      <p:sp>
        <p:nvSpPr>
          <p:cNvPr id="3" name="Rectangle 2"/>
          <p:cNvSpPr/>
          <p:nvPr/>
        </p:nvSpPr>
        <p:spPr>
          <a:xfrm>
            <a:off x="266701" y="172259"/>
            <a:ext cx="6458295" cy="6447919"/>
          </a:xfrm>
          <a:prstGeom prst="rect">
            <a:avLst/>
          </a:prstGeom>
        </p:spPr>
        <p:txBody>
          <a:bodyPr wrap="square">
            <a:spAutoFit/>
          </a:bodyPr>
          <a:lstStyle/>
          <a:p>
            <a:pPr marL="342900" indent="-342900" algn="just">
              <a:spcBef>
                <a:spcPts val="1200"/>
              </a:spcBef>
              <a:spcAft>
                <a:spcPts val="600"/>
              </a:spcAft>
              <a:buFont typeface="Wingdings" pitchFamily="2" charset="2"/>
              <a:buChar char="§"/>
            </a:pPr>
            <a:r>
              <a:rPr lang="vi-VN" sz="2200" dirty="0"/>
              <a:t>Promovează  competențe</a:t>
            </a:r>
            <a:r>
              <a:rPr lang="en-US" sz="2200" dirty="0">
                <a:cs typeface="Arial" pitchFamily="34" charset="0"/>
              </a:rPr>
              <a:t>le</a:t>
            </a:r>
            <a:r>
              <a:rPr lang="vi-VN" sz="2200" dirty="0"/>
              <a:t> secolului 21</a:t>
            </a:r>
            <a:r>
              <a:rPr lang="en-GB" sz="2200" dirty="0"/>
              <a:t>: </a:t>
            </a:r>
            <a:r>
              <a:rPr lang="en-GB" sz="2200" dirty="0">
                <a:latin typeface="Arial" pitchFamily="34" charset="0"/>
                <a:cs typeface="Arial" pitchFamily="34" charset="0"/>
              </a:rPr>
              <a:t>c</a:t>
            </a:r>
            <a:r>
              <a:rPr lang="it-IT" sz="2200" dirty="0">
                <a:latin typeface="Arial" pitchFamily="34" charset="0"/>
                <a:cs typeface="Arial" pitchFamily="34" charset="0"/>
              </a:rPr>
              <a:t>olaborarea, comunicarea, creativitatea și gândirea critică.</a:t>
            </a:r>
            <a:endParaRPr lang="en-US" sz="2200" dirty="0">
              <a:latin typeface="Arial" pitchFamily="34" charset="0"/>
              <a:cs typeface="Arial" pitchFamily="34" charset="0"/>
            </a:endParaRPr>
          </a:p>
          <a:p>
            <a:pPr marL="342900" indent="-342900" algn="just">
              <a:spcBef>
                <a:spcPts val="1200"/>
              </a:spcBef>
              <a:spcAft>
                <a:spcPts val="600"/>
              </a:spcAft>
              <a:buFont typeface="Wingdings" pitchFamily="2" charset="2"/>
              <a:buChar char="§"/>
            </a:pPr>
            <a:r>
              <a:rPr lang="vi-VN" sz="2200" dirty="0"/>
              <a:t>Învățarea este centrată pe elev.</a:t>
            </a:r>
            <a:endParaRPr lang="en-US" sz="2200" dirty="0"/>
          </a:p>
          <a:p>
            <a:pPr marL="342900" indent="-342900" algn="just">
              <a:spcBef>
                <a:spcPts val="1200"/>
              </a:spcBef>
              <a:spcAft>
                <a:spcPts val="600"/>
              </a:spcAft>
              <a:buFont typeface="Wingdings" pitchFamily="2" charset="2"/>
              <a:buChar char="§"/>
            </a:pPr>
            <a:r>
              <a:rPr lang="vi-VN" sz="2200" dirty="0"/>
              <a:t>Încurajează implicarea elevilor.</a:t>
            </a:r>
            <a:endParaRPr lang="en-GB" sz="2200" dirty="0"/>
          </a:p>
          <a:p>
            <a:pPr marL="342900" indent="-342900" algn="just">
              <a:spcBef>
                <a:spcPts val="1200"/>
              </a:spcBef>
              <a:spcAft>
                <a:spcPts val="600"/>
              </a:spcAft>
              <a:buFont typeface="Wingdings" pitchFamily="2" charset="2"/>
              <a:buChar char="§"/>
            </a:pPr>
            <a:r>
              <a:rPr lang="en-US" sz="2200" dirty="0">
                <a:cs typeface="Arial" pitchFamily="34" charset="0"/>
              </a:rPr>
              <a:t>P</a:t>
            </a:r>
            <a:r>
              <a:rPr lang="vi-VN" sz="2200" dirty="0">
                <a:cs typeface="Arial" pitchFamily="34" charset="0"/>
              </a:rPr>
              <a:t>romovează </a:t>
            </a:r>
            <a:r>
              <a:rPr lang="vi-VN" sz="2200" dirty="0"/>
              <a:t>învățarea, făcând ca elevii să fie bine pregătiți.</a:t>
            </a:r>
            <a:endParaRPr lang="en-US" sz="2200" dirty="0"/>
          </a:p>
          <a:p>
            <a:pPr marL="342900" indent="-342900" algn="just">
              <a:spcBef>
                <a:spcPts val="1200"/>
              </a:spcBef>
              <a:spcAft>
                <a:spcPts val="600"/>
              </a:spcAft>
              <a:buFont typeface="Wingdings" pitchFamily="2" charset="2"/>
              <a:buChar char="§"/>
            </a:pPr>
            <a:r>
              <a:rPr lang="vi-VN" sz="2200" dirty="0"/>
              <a:t>Multidisciplinar, holistic, arată variație, înseamnă mai puțin plictisitor.</a:t>
            </a:r>
            <a:endParaRPr lang="en-US" sz="2200" dirty="0"/>
          </a:p>
          <a:p>
            <a:pPr marL="342900" indent="-342900" algn="just">
              <a:spcBef>
                <a:spcPts val="1200"/>
              </a:spcBef>
              <a:spcAft>
                <a:spcPts val="600"/>
              </a:spcAft>
              <a:buFont typeface="Wingdings" pitchFamily="2" charset="2"/>
              <a:buChar char="§"/>
            </a:pPr>
            <a:r>
              <a:rPr lang="vi-VN" sz="2200" dirty="0"/>
              <a:t>Dezlănțuie creativitatea interioară a elevilor care este necesară în orice disciplină.</a:t>
            </a:r>
            <a:endParaRPr lang="en-US" sz="2200" dirty="0"/>
          </a:p>
          <a:p>
            <a:pPr marL="342900" indent="-342900" algn="just">
              <a:spcBef>
                <a:spcPts val="1200"/>
              </a:spcBef>
              <a:spcAft>
                <a:spcPts val="600"/>
              </a:spcAft>
              <a:buFont typeface="Wingdings" pitchFamily="2" charset="2"/>
              <a:buChar char="§"/>
            </a:pPr>
            <a:r>
              <a:rPr lang="vi-VN" sz="2200" dirty="0"/>
              <a:t>Face din învățare o experiență distractivă.</a:t>
            </a:r>
            <a:endParaRPr lang="en-GB" sz="2200" dirty="0"/>
          </a:p>
          <a:p>
            <a:pPr marL="342900" indent="-342900" algn="just">
              <a:spcBef>
                <a:spcPts val="1200"/>
              </a:spcBef>
              <a:spcAft>
                <a:spcPts val="600"/>
              </a:spcAft>
              <a:buFont typeface="Wingdings" pitchFamily="2" charset="2"/>
              <a:buChar char="§"/>
            </a:pPr>
            <a:r>
              <a:rPr lang="en-GB" sz="2200" dirty="0"/>
              <a:t>P</a:t>
            </a:r>
            <a:r>
              <a:rPr lang="vi-VN" sz="2200" dirty="0"/>
              <a:t>ermite aplicarea învățării în situații din viața reală.</a:t>
            </a:r>
            <a:endParaRPr lang="en-US" sz="2200" dirty="0"/>
          </a:p>
        </p:txBody>
      </p:sp>
      <p:sp>
        <p:nvSpPr>
          <p:cNvPr id="5" name="TextBox 4"/>
          <p:cNvSpPr txBox="1"/>
          <p:nvPr/>
        </p:nvSpPr>
        <p:spPr>
          <a:xfrm>
            <a:off x="7950490" y="3020698"/>
            <a:ext cx="3741730" cy="954107"/>
          </a:xfrm>
          <a:prstGeom prst="rect">
            <a:avLst/>
          </a:prstGeom>
          <a:noFill/>
        </p:spPr>
        <p:txBody>
          <a:bodyPr wrap="none" rtlCol="0">
            <a:spAutoFit/>
          </a:bodyPr>
          <a:lstStyle/>
          <a:p>
            <a:r>
              <a:rPr lang="vi-VN" sz="2800" b="1" dirty="0">
                <a:solidFill>
                  <a:schemeClr val="bg1"/>
                </a:solidFill>
              </a:rPr>
              <a:t>Beneficiile educației </a:t>
            </a:r>
            <a:endParaRPr lang="en-GB" sz="2800" b="1" dirty="0">
              <a:solidFill>
                <a:schemeClr val="bg1"/>
              </a:solidFill>
            </a:endParaRPr>
          </a:p>
          <a:p>
            <a:pPr algn="ctr"/>
            <a:r>
              <a:rPr lang="vi-VN" sz="2800" b="1" dirty="0">
                <a:solidFill>
                  <a:schemeClr val="bg1"/>
                </a:solidFill>
              </a:rPr>
              <a:t>STREAM</a:t>
            </a:r>
          </a:p>
        </p:txBody>
      </p:sp>
    </p:spTree>
    <p:extLst>
      <p:ext uri="{BB962C8B-B14F-4D97-AF65-F5344CB8AC3E}">
        <p14:creationId xmlns:p14="http://schemas.microsoft.com/office/powerpoint/2010/main" val="2317846064"/>
      </p:ext>
    </p:extLst>
  </p:cSld>
  <p:clrMapOvr>
    <a:masterClrMapping/>
  </p:clrMapOvr>
  <p:transition spd="slow" advClick="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52815" y="923925"/>
            <a:ext cx="11313148" cy="46005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5400" b="1" dirty="0"/>
              <a:t>APLICA</a:t>
            </a:r>
            <a:r>
              <a:rPr lang="ro-RO" sz="5400" b="1" dirty="0"/>
              <a:t>Ț</a:t>
            </a:r>
            <a:r>
              <a:rPr lang="en-GB" sz="5400" b="1" dirty="0"/>
              <a:t>I</a:t>
            </a:r>
            <a:r>
              <a:rPr lang="ro-RO" sz="5400" b="1" dirty="0"/>
              <a:t>E</a:t>
            </a:r>
            <a:r>
              <a:rPr lang="en-GB" sz="5400" b="1" dirty="0"/>
              <a:t> PRACTIC</a:t>
            </a:r>
            <a:r>
              <a:rPr lang="ro-RO" sz="5400" b="1" dirty="0"/>
              <a:t>Ă</a:t>
            </a:r>
            <a:endParaRPr lang="en-GB" sz="5400" b="1" dirty="0"/>
          </a:p>
          <a:p>
            <a:pPr lvl="0" algn="ctr"/>
            <a:endParaRPr lang="en-GB" sz="2400" b="1" dirty="0"/>
          </a:p>
          <a:p>
            <a:pPr lvl="0" algn="ctr"/>
            <a:r>
              <a:rPr lang="ro-RO" sz="5400" b="1" dirty="0"/>
              <a:t>Proiectarea și dezvoltarea unui curriculum integrat de tip </a:t>
            </a:r>
            <a:endParaRPr lang="en-GB" sz="5400" b="1" dirty="0"/>
          </a:p>
          <a:p>
            <a:pPr lvl="0" algn="ctr"/>
            <a:r>
              <a:rPr lang="ro-RO" sz="5400" b="1" dirty="0"/>
              <a:t>STEM, STEAM și STREAM </a:t>
            </a:r>
            <a:endParaRPr lang="en-GB" sz="5400" b="1" dirty="0"/>
          </a:p>
        </p:txBody>
      </p:sp>
    </p:spTree>
    <p:extLst>
      <p:ext uri="{BB962C8B-B14F-4D97-AF65-F5344CB8AC3E}">
        <p14:creationId xmlns:p14="http://schemas.microsoft.com/office/powerpoint/2010/main" val="180788979"/>
      </p:ext>
    </p:extLst>
  </p:cSld>
  <p:clrMapOvr>
    <a:masterClrMapping/>
  </p:clrMapOvr>
  <p:transition spd="slow"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14324" y="676275"/>
            <a:ext cx="11649075" cy="32406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lvl="0" indent="-857250" algn="ctr">
              <a:lnSpc>
                <a:spcPct val="150000"/>
              </a:lnSpc>
              <a:buFont typeface="Wingdings" pitchFamily="2" charset="2"/>
              <a:buChar char="Ø"/>
            </a:pPr>
            <a:r>
              <a:rPr lang="ro-RO" sz="5400" b="1" dirty="0"/>
              <a:t>STEM</a:t>
            </a:r>
            <a:endParaRPr lang="en-GB" sz="5400" b="1" dirty="0"/>
          </a:p>
          <a:p>
            <a:pPr marL="857250" lvl="0" indent="-857250" algn="ctr">
              <a:buFont typeface="Wingdings" pitchFamily="2" charset="2"/>
              <a:buChar char="Ø"/>
            </a:pPr>
            <a:r>
              <a:rPr lang="ro-RO" sz="5400" b="1" dirty="0"/>
              <a:t>STEAM</a:t>
            </a:r>
            <a:endParaRPr lang="en-GB" sz="5400" b="1" dirty="0"/>
          </a:p>
          <a:p>
            <a:pPr marL="857250" lvl="0" indent="-857250" algn="ctr">
              <a:lnSpc>
                <a:spcPct val="150000"/>
              </a:lnSpc>
              <a:buFont typeface="Wingdings" pitchFamily="2" charset="2"/>
              <a:buChar char="Ø"/>
            </a:pPr>
            <a:r>
              <a:rPr lang="ro-RO" sz="5400" b="1" dirty="0"/>
              <a:t>STREAM</a:t>
            </a:r>
            <a:endParaRPr lang="en-GB" sz="5400" b="1"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074" y="4314825"/>
            <a:ext cx="11091036" cy="1809750"/>
          </a:xfrm>
          <a:prstGeom prst="rect">
            <a:avLst/>
          </a:prstGeom>
        </p:spPr>
      </p:pic>
    </p:spTree>
    <p:extLst>
      <p:ext uri="{BB962C8B-B14F-4D97-AF65-F5344CB8AC3E}">
        <p14:creationId xmlns:p14="http://schemas.microsoft.com/office/powerpoint/2010/main" val="3584631725"/>
      </p:ext>
    </p:extLst>
  </p:cSld>
  <p:clrMapOvr>
    <a:masterClrMapping/>
  </p:clrMapOvr>
  <p:transition spd="slow" advClick="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9505" y="689947"/>
            <a:ext cx="11878888" cy="5940088"/>
          </a:xfrm>
          <a:prstGeom prst="rect">
            <a:avLst/>
          </a:prstGeom>
          <a:noFill/>
        </p:spPr>
        <p:txBody>
          <a:bodyPr wrap="square" rtlCol="0">
            <a:spAutoFit/>
          </a:bodyPr>
          <a:lstStyle/>
          <a:p>
            <a:pPr algn="just"/>
            <a:r>
              <a:rPr lang="ro-RO" sz="2000" b="1" dirty="0">
                <a:latin typeface="Arial" pitchFamily="34" charset="0"/>
                <a:cs typeface="Arial" pitchFamily="34" charset="0"/>
              </a:rPr>
              <a:t>Empedocle</a:t>
            </a:r>
            <a:r>
              <a:rPr lang="ro-RO" sz="2000" dirty="0">
                <a:latin typeface="Arial" pitchFamily="34" charset="0"/>
                <a:cs typeface="Arial" pitchFamily="34" charset="0"/>
              </a:rPr>
              <a:t> (490-430 î.Hr.) </a:t>
            </a:r>
            <a:r>
              <a:rPr lang="en-GB" sz="2000" dirty="0">
                <a:latin typeface="Arial" pitchFamily="34" charset="0"/>
                <a:cs typeface="Arial" pitchFamily="34" charset="0"/>
              </a:rPr>
              <a:t>- </a:t>
            </a:r>
            <a:r>
              <a:rPr lang="ro-RO" sz="2000" dirty="0">
                <a:latin typeface="Arial" pitchFamily="34" charset="0"/>
                <a:cs typeface="Arial" pitchFamily="34" charset="0"/>
              </a:rPr>
              <a:t>filozof, om de știință și vindecător grec care a trăit în Sicilia în secolul al V-lea î.Hr. a introdus ideea că totul era alcătuit din patru lucruri de bază pe care le-a numit „rădăcini”. </a:t>
            </a:r>
            <a:endParaRPr lang="en-GB" sz="2000" dirty="0">
              <a:latin typeface="Arial" pitchFamily="34" charset="0"/>
              <a:cs typeface="Arial" pitchFamily="34" charset="0"/>
            </a:endParaRPr>
          </a:p>
          <a:p>
            <a:pPr algn="just"/>
            <a:r>
              <a:rPr lang="vi-VN" sz="2000" dirty="0">
                <a:latin typeface="Arial" pitchFamily="34" charset="0"/>
                <a:cs typeface="Arial" pitchFamily="34" charset="0"/>
              </a:rPr>
              <a:t>Empedocle identifică </a:t>
            </a:r>
            <a:r>
              <a:rPr lang="en-GB" sz="2000" dirty="0" err="1">
                <a:latin typeface="Arial" pitchFamily="34" charset="0"/>
                <a:cs typeface="Arial" pitchFamily="34" charset="0"/>
              </a:rPr>
              <a:t>patru</a:t>
            </a:r>
            <a:r>
              <a:rPr lang="vi-VN" sz="2000" dirty="0">
                <a:latin typeface="Arial" pitchFamily="34" charset="0"/>
                <a:cs typeface="Arial" pitchFamily="34" charset="0"/>
              </a:rPr>
              <a:t> elemente ca substanțe primordiale imuabile, eterne, necreate și indestructibile</a:t>
            </a:r>
            <a:r>
              <a:rPr lang="en-GB" sz="2000" dirty="0">
                <a:latin typeface="Arial" pitchFamily="34" charset="0"/>
                <a:cs typeface="Arial" pitchFamily="34" charset="0"/>
              </a:rPr>
              <a:t>, </a:t>
            </a:r>
            <a:r>
              <a:rPr lang="vi-VN" sz="2000" dirty="0">
                <a:latin typeface="Arial" pitchFamily="34" charset="0"/>
                <a:cs typeface="Arial" pitchFamily="34" charset="0"/>
              </a:rPr>
              <a:t>care nu pot trece unul într-altul, ci se pot doar combina și separa mecanic.</a:t>
            </a:r>
            <a:endParaRPr lang="en-GB" sz="2000" dirty="0">
              <a:latin typeface="Arial" pitchFamily="34" charset="0"/>
              <a:cs typeface="Arial" pitchFamily="34" charset="0"/>
            </a:endParaRPr>
          </a:p>
          <a:p>
            <a:pPr algn="just"/>
            <a:endParaRPr lang="en-GB" sz="2000" b="1" dirty="0">
              <a:latin typeface="Arial" pitchFamily="34" charset="0"/>
              <a:cs typeface="Arial" pitchFamily="34" charset="0"/>
            </a:endParaRPr>
          </a:p>
          <a:p>
            <a:pPr algn="just"/>
            <a:r>
              <a:rPr lang="ro-RO" sz="2000" b="1" dirty="0">
                <a:latin typeface="Arial" pitchFamily="34" charset="0"/>
                <a:cs typeface="Arial" pitchFamily="34" charset="0"/>
              </a:rPr>
              <a:t>Platon</a:t>
            </a:r>
            <a:r>
              <a:rPr lang="ro-RO" sz="2000" dirty="0">
                <a:latin typeface="Arial" pitchFamily="34" charset="0"/>
                <a:cs typeface="Arial" pitchFamily="34" charset="0"/>
              </a:rPr>
              <a:t> (428-347 î.e.n.) poate să fi fost primul care s-a referit la rădăcinile lui Empedocle ca elemente. Aceste patru elemente sunt: ​​</a:t>
            </a:r>
            <a:endParaRPr lang="en-GB" sz="2000" dirty="0">
              <a:latin typeface="Arial" pitchFamily="34" charset="0"/>
              <a:cs typeface="Arial" pitchFamily="34" charset="0"/>
            </a:endParaRPr>
          </a:p>
          <a:p>
            <a:pPr marL="457200" indent="-457200" algn="ctr">
              <a:buFont typeface="Wingdings" pitchFamily="2" charset="2"/>
              <a:buChar char="Ø"/>
            </a:pPr>
            <a:r>
              <a:rPr lang="vi-VN" sz="2000" dirty="0">
                <a:latin typeface="Arial" pitchFamily="34" charset="0"/>
                <a:cs typeface="Arial" pitchFamily="34" charset="0"/>
              </a:rPr>
              <a:t>focul</a:t>
            </a:r>
          </a:p>
          <a:p>
            <a:pPr marL="457200" indent="-457200" algn="ctr">
              <a:buFont typeface="Wingdings" pitchFamily="2" charset="2"/>
              <a:buChar char="Ø"/>
            </a:pPr>
            <a:r>
              <a:rPr lang="vi-VN" sz="2000" dirty="0">
                <a:latin typeface="Arial" pitchFamily="34" charset="0"/>
                <a:cs typeface="Arial" pitchFamily="34" charset="0"/>
              </a:rPr>
              <a:t>apa</a:t>
            </a:r>
          </a:p>
          <a:p>
            <a:pPr marL="457200" indent="-457200" algn="ctr">
              <a:buFont typeface="Wingdings" pitchFamily="2" charset="2"/>
              <a:buChar char="Ø"/>
            </a:pPr>
            <a:r>
              <a:rPr lang="vi-VN" sz="2000" dirty="0">
                <a:latin typeface="Arial" pitchFamily="34" charset="0"/>
                <a:cs typeface="Arial" pitchFamily="34" charset="0"/>
              </a:rPr>
              <a:t>pământul</a:t>
            </a:r>
          </a:p>
          <a:p>
            <a:pPr marL="457200" indent="-457200" algn="ctr">
              <a:buFont typeface="Wingdings" pitchFamily="2" charset="2"/>
              <a:buChar char="Ø"/>
            </a:pPr>
            <a:r>
              <a:rPr lang="vi-VN" sz="2000" dirty="0">
                <a:latin typeface="Arial" pitchFamily="34" charset="0"/>
                <a:cs typeface="Arial" pitchFamily="34" charset="0"/>
              </a:rPr>
              <a:t>aerul</a:t>
            </a:r>
            <a:endParaRPr lang="en-GB" sz="2000" dirty="0">
              <a:latin typeface="Arial" pitchFamily="34" charset="0"/>
              <a:cs typeface="Arial" pitchFamily="34" charset="0"/>
            </a:endParaRPr>
          </a:p>
          <a:p>
            <a:pPr algn="ctr"/>
            <a:endParaRPr lang="vi-VN" sz="2000" dirty="0">
              <a:latin typeface="Arial" pitchFamily="34" charset="0"/>
              <a:cs typeface="Arial" pitchFamily="34" charset="0"/>
            </a:endParaRPr>
          </a:p>
          <a:p>
            <a:pPr algn="just"/>
            <a:r>
              <a:rPr lang="en-GB" sz="2000" dirty="0" err="1">
                <a:latin typeface="Arial" pitchFamily="34" charset="0"/>
                <a:cs typeface="Arial" pitchFamily="34" charset="0"/>
              </a:rPr>
              <a:t>Platon</a:t>
            </a:r>
            <a:r>
              <a:rPr lang="en-GB" sz="2000" dirty="0">
                <a:latin typeface="Arial" pitchFamily="34" charset="0"/>
                <a:cs typeface="Arial" pitchFamily="34" charset="0"/>
              </a:rPr>
              <a:t> </a:t>
            </a:r>
            <a:r>
              <a:rPr lang="vi-VN" sz="2000" dirty="0"/>
              <a:t>a fost un filozof al Greciei antice și fondatorul Academiei din Atena. Este considerat figura pivotantă pentru dezvoltarea filosofiei, în special a tradiției Occidentale. Spre deosebire de ceilalți filosofi contemporani ai săi, întreaga operă a lui Platon se presupune că a supraviețuit intactă pentru mai bine de 2500 de ani.</a:t>
            </a:r>
          </a:p>
          <a:p>
            <a:pPr algn="just"/>
            <a:r>
              <a:rPr lang="vi-VN" sz="2000" dirty="0"/>
              <a:t>Alături de profesorul său, Socrate, și de cel mai cunoscut student al său, Aristotel, Platon a pus bazele filosofiei </a:t>
            </a:r>
            <a:r>
              <a:rPr lang="en-GB" sz="2000" dirty="0"/>
              <a:t>o</a:t>
            </a:r>
            <a:r>
              <a:rPr lang="vi-VN" sz="2000" dirty="0"/>
              <a:t>ccidentale și științei.</a:t>
            </a:r>
          </a:p>
          <a:p>
            <a:pPr algn="just"/>
            <a:endParaRPr lang="en-GB" sz="2000" dirty="0">
              <a:latin typeface="Arial" pitchFamily="34" charset="0"/>
              <a:cs typeface="Arial" pitchFamily="34" charset="0"/>
            </a:endParaRPr>
          </a:p>
        </p:txBody>
      </p:sp>
      <p:sp>
        <p:nvSpPr>
          <p:cNvPr id="4" name="Rectangle 3"/>
          <p:cNvSpPr/>
          <p:nvPr/>
        </p:nvSpPr>
        <p:spPr>
          <a:xfrm>
            <a:off x="0" y="115585"/>
            <a:ext cx="12192000" cy="523220"/>
          </a:xfrm>
          <a:prstGeom prst="rect">
            <a:avLst/>
          </a:prstGeom>
        </p:spPr>
        <p:txBody>
          <a:bodyPr wrap="square">
            <a:spAutoFit/>
          </a:bodyPr>
          <a:lstStyle/>
          <a:p>
            <a:pPr lvl="0" algn="ctr"/>
            <a:r>
              <a:rPr lang="ro-RO" sz="2800" b="1" dirty="0">
                <a:solidFill>
                  <a:prstClr val="black"/>
                </a:solidFill>
                <a:latin typeface="Arial" pitchFamily="34" charset="0"/>
                <a:cs typeface="Arial" pitchFamily="34" charset="0"/>
              </a:rPr>
              <a:t>Cele patru elemente ale lui Empedocle (rădăcini) </a:t>
            </a:r>
            <a:endParaRPr lang="en-GB" sz="28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717449903"/>
      </p:ext>
    </p:extLst>
  </p:cSld>
  <p:clrMapOvr>
    <a:masterClrMapping/>
  </p:clrMapOvr>
  <p:transition spd="slow" advClick="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D47DFFA-F587-4978-8D1D-1DE815A2CB21}"/>
              </a:ext>
            </a:extLst>
          </p:cNvPr>
          <p:cNvSpPr txBox="1"/>
          <p:nvPr/>
        </p:nvSpPr>
        <p:spPr>
          <a:xfrm>
            <a:off x="10392588" y="6510105"/>
            <a:ext cx="1622431" cy="276999"/>
          </a:xfrm>
          <a:prstGeom prst="rect">
            <a:avLst/>
          </a:prstGeom>
          <a:noFill/>
        </p:spPr>
        <p:txBody>
          <a:bodyPr wrap="none" rtlCol="0">
            <a:spAutoFit/>
          </a:bodyPr>
          <a:lstStyle/>
          <a:p>
            <a:pPr algn="r"/>
            <a:r>
              <a:rPr lang="en-US" sz="1200" dirty="0">
                <a:solidFill>
                  <a:schemeClr val="bg1"/>
                </a:solidFill>
              </a:rPr>
              <a:t>www.websitehere.com</a:t>
            </a:r>
          </a:p>
        </p:txBody>
      </p:sp>
      <p:sp>
        <p:nvSpPr>
          <p:cNvPr id="35" name="Rectangle 34">
            <a:extLst>
              <a:ext uri="{FF2B5EF4-FFF2-40B4-BE49-F238E27FC236}">
                <a16:creationId xmlns:a16="http://schemas.microsoft.com/office/drawing/2014/main" id="{2743240C-83A0-45AC-B139-B8D8150EDDD5}"/>
              </a:ext>
            </a:extLst>
          </p:cNvPr>
          <p:cNvSpPr/>
          <p:nvPr/>
        </p:nvSpPr>
        <p:spPr>
          <a:xfrm>
            <a:off x="0" y="343650"/>
            <a:ext cx="1219200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o-RO"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Elemente</a:t>
            </a:r>
            <a:r>
              <a:rPr kumimoji="0" lang="en-GB"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le</a:t>
            </a:r>
            <a:r>
              <a:rPr kumimoji="0" lang="ro-RO"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 primordiale</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410"/>
          <a:stretch/>
        </p:blipFill>
        <p:spPr bwMode="auto">
          <a:xfrm>
            <a:off x="1101404" y="1155476"/>
            <a:ext cx="9859713" cy="549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298142"/>
      </p:ext>
    </p:extLst>
  </p:cSld>
  <p:clrMapOvr>
    <a:masterClrMapping/>
  </p:clrMapOvr>
  <p:transition spd="slow" advClick="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12">
            <a:extLst>
              <a:ext uri="{FF2B5EF4-FFF2-40B4-BE49-F238E27FC236}">
                <a16:creationId xmlns:a16="http://schemas.microsoft.com/office/drawing/2014/main" id="{F4B26214-82D0-424F-A275-0FAEEF962B47}"/>
              </a:ext>
            </a:extLst>
          </p:cNvPr>
          <p:cNvSpPr>
            <a:spLocks/>
          </p:cNvSpPr>
          <p:nvPr/>
        </p:nvSpPr>
        <p:spPr bwMode="auto">
          <a:xfrm flipH="1">
            <a:off x="6399844" y="4290626"/>
            <a:ext cx="2116944" cy="1378452"/>
          </a:xfrm>
          <a:prstGeom prst="homePlate">
            <a:avLst/>
          </a:prstGeom>
          <a:solidFill>
            <a:srgbClr val="0070C0"/>
          </a:solidFill>
          <a:ln>
            <a:solidFill>
              <a:srgbClr val="0070C0"/>
            </a:solidFill>
          </a:ln>
          <a:effectLst>
            <a:outerShdw blurRad="571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Freeform 13">
            <a:extLst>
              <a:ext uri="{FF2B5EF4-FFF2-40B4-BE49-F238E27FC236}">
                <a16:creationId xmlns:a16="http://schemas.microsoft.com/office/drawing/2014/main" id="{9896C487-4454-42D5-A54E-2A68FBED6C26}"/>
              </a:ext>
            </a:extLst>
          </p:cNvPr>
          <p:cNvSpPr>
            <a:spLocks/>
          </p:cNvSpPr>
          <p:nvPr/>
        </p:nvSpPr>
        <p:spPr bwMode="auto">
          <a:xfrm flipH="1">
            <a:off x="6244118" y="2294446"/>
            <a:ext cx="2272670" cy="1368535"/>
          </a:xfrm>
          <a:prstGeom prst="homePlate">
            <a:avLst/>
          </a:prstGeom>
          <a:solidFill>
            <a:schemeClr val="bg1"/>
          </a:solidFill>
          <a:ln>
            <a:noFill/>
          </a:ln>
          <a:effectLst>
            <a:outerShdw blurRad="571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Freeform 14">
            <a:extLst>
              <a:ext uri="{FF2B5EF4-FFF2-40B4-BE49-F238E27FC236}">
                <a16:creationId xmlns:a16="http://schemas.microsoft.com/office/drawing/2014/main" id="{4D69E159-79D2-42A6-BFDD-0A746E21398C}"/>
              </a:ext>
            </a:extLst>
          </p:cNvPr>
          <p:cNvSpPr>
            <a:spLocks/>
          </p:cNvSpPr>
          <p:nvPr/>
        </p:nvSpPr>
        <p:spPr bwMode="auto">
          <a:xfrm>
            <a:off x="3519528" y="2290479"/>
            <a:ext cx="2272670" cy="1376468"/>
          </a:xfrm>
          <a:prstGeom prst="homePlate">
            <a:avLst/>
          </a:prstGeom>
          <a:solidFill>
            <a:schemeClr val="accent1"/>
          </a:solidFill>
          <a:ln>
            <a:noFill/>
          </a:ln>
          <a:effectLst>
            <a:outerShdw blurRad="571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Freeform 15">
            <a:extLst>
              <a:ext uri="{FF2B5EF4-FFF2-40B4-BE49-F238E27FC236}">
                <a16:creationId xmlns:a16="http://schemas.microsoft.com/office/drawing/2014/main" id="{6B6B8BBC-91F2-4D0D-AAF5-339716113361}"/>
              </a:ext>
            </a:extLst>
          </p:cNvPr>
          <p:cNvSpPr>
            <a:spLocks/>
          </p:cNvSpPr>
          <p:nvPr/>
        </p:nvSpPr>
        <p:spPr bwMode="auto">
          <a:xfrm>
            <a:off x="3519528" y="4290626"/>
            <a:ext cx="2272669" cy="1378452"/>
          </a:xfrm>
          <a:prstGeom prst="homePlate">
            <a:avLst/>
          </a:prstGeom>
          <a:solidFill>
            <a:srgbClr val="00B050"/>
          </a:solidFill>
          <a:ln>
            <a:noFill/>
          </a:ln>
          <a:effectLst>
            <a:outerShdw blurRad="571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Freeform 16">
            <a:extLst>
              <a:ext uri="{FF2B5EF4-FFF2-40B4-BE49-F238E27FC236}">
                <a16:creationId xmlns:a16="http://schemas.microsoft.com/office/drawing/2014/main" id="{DFAA0773-F0AD-4D68-BA37-D35578C2DF13}"/>
              </a:ext>
            </a:extLst>
          </p:cNvPr>
          <p:cNvSpPr>
            <a:spLocks/>
          </p:cNvSpPr>
          <p:nvPr/>
        </p:nvSpPr>
        <p:spPr bwMode="auto">
          <a:xfrm>
            <a:off x="4251720" y="3400805"/>
            <a:ext cx="484837" cy="1169312"/>
          </a:xfrm>
          <a:custGeom>
            <a:avLst/>
            <a:gdLst>
              <a:gd name="T0" fmla="*/ 149 w 149"/>
              <a:gd name="T1" fmla="*/ 360 h 360"/>
              <a:gd name="T2" fmla="*/ 42 w 149"/>
              <a:gd name="T3" fmla="*/ 253 h 360"/>
              <a:gd name="T4" fmla="*/ 42 w 149"/>
              <a:gd name="T5" fmla="*/ 101 h 360"/>
              <a:gd name="T6" fmla="*/ 143 w 149"/>
              <a:gd name="T7" fmla="*/ 0 h 360"/>
            </a:gdLst>
            <a:ahLst/>
            <a:cxnLst>
              <a:cxn ang="0">
                <a:pos x="T0" y="T1"/>
              </a:cxn>
              <a:cxn ang="0">
                <a:pos x="T2" y="T3"/>
              </a:cxn>
              <a:cxn ang="0">
                <a:pos x="T4" y="T5"/>
              </a:cxn>
              <a:cxn ang="0">
                <a:pos x="T6" y="T7"/>
              </a:cxn>
            </a:cxnLst>
            <a:rect l="0" t="0" r="r" b="b"/>
            <a:pathLst>
              <a:path w="149" h="360">
                <a:moveTo>
                  <a:pt x="149" y="360"/>
                </a:moveTo>
                <a:cubicBezTo>
                  <a:pt x="42" y="253"/>
                  <a:pt x="42" y="253"/>
                  <a:pt x="42" y="253"/>
                </a:cubicBezTo>
                <a:cubicBezTo>
                  <a:pt x="0" y="211"/>
                  <a:pt x="0" y="143"/>
                  <a:pt x="42" y="101"/>
                </a:cubicBezTo>
                <a:cubicBezTo>
                  <a:pt x="143" y="0"/>
                  <a:pt x="143" y="0"/>
                  <a:pt x="143" y="0"/>
                </a:cubicBezTo>
              </a:path>
            </a:pathLst>
          </a:custGeom>
          <a:noFill/>
          <a:ln w="50800" cap="flat">
            <a:solidFill>
              <a:schemeClr val="bg1">
                <a:lumMod val="95000"/>
              </a:schemeClr>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Freeform 17">
            <a:extLst>
              <a:ext uri="{FF2B5EF4-FFF2-40B4-BE49-F238E27FC236}">
                <a16:creationId xmlns:a16="http://schemas.microsoft.com/office/drawing/2014/main" id="{5F836AA5-EDCA-43F4-9DCA-287ACB66BCA5}"/>
              </a:ext>
            </a:extLst>
          </p:cNvPr>
          <p:cNvSpPr>
            <a:spLocks/>
          </p:cNvSpPr>
          <p:nvPr/>
        </p:nvSpPr>
        <p:spPr bwMode="auto">
          <a:xfrm>
            <a:off x="5512294" y="5342053"/>
            <a:ext cx="1159805" cy="469626"/>
          </a:xfrm>
          <a:custGeom>
            <a:avLst/>
            <a:gdLst>
              <a:gd name="T0" fmla="*/ 356 w 356"/>
              <a:gd name="T1" fmla="*/ 2 h 145"/>
              <a:gd name="T2" fmla="*/ 255 w 356"/>
              <a:gd name="T3" fmla="*/ 103 h 145"/>
              <a:gd name="T4" fmla="*/ 103 w 356"/>
              <a:gd name="T5" fmla="*/ 103 h 145"/>
              <a:gd name="T6" fmla="*/ 0 w 356"/>
              <a:gd name="T7" fmla="*/ 0 h 145"/>
            </a:gdLst>
            <a:ahLst/>
            <a:cxnLst>
              <a:cxn ang="0">
                <a:pos x="T0" y="T1"/>
              </a:cxn>
              <a:cxn ang="0">
                <a:pos x="T2" y="T3"/>
              </a:cxn>
              <a:cxn ang="0">
                <a:pos x="T4" y="T5"/>
              </a:cxn>
              <a:cxn ang="0">
                <a:pos x="T6" y="T7"/>
              </a:cxn>
            </a:cxnLst>
            <a:rect l="0" t="0" r="r" b="b"/>
            <a:pathLst>
              <a:path w="356" h="145">
                <a:moveTo>
                  <a:pt x="356" y="2"/>
                </a:moveTo>
                <a:cubicBezTo>
                  <a:pt x="255" y="103"/>
                  <a:pt x="255" y="103"/>
                  <a:pt x="255" y="103"/>
                </a:cubicBezTo>
                <a:cubicBezTo>
                  <a:pt x="213" y="145"/>
                  <a:pt x="145" y="145"/>
                  <a:pt x="103" y="103"/>
                </a:cubicBezTo>
                <a:cubicBezTo>
                  <a:pt x="0" y="0"/>
                  <a:pt x="0" y="0"/>
                  <a:pt x="0" y="0"/>
                </a:cubicBezTo>
              </a:path>
            </a:pathLst>
          </a:custGeom>
          <a:noFill/>
          <a:ln w="50800" cap="flat">
            <a:solidFill>
              <a:schemeClr val="bg1">
                <a:lumMod val="95000"/>
              </a:schemeClr>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Freeform 18">
            <a:extLst>
              <a:ext uri="{FF2B5EF4-FFF2-40B4-BE49-F238E27FC236}">
                <a16:creationId xmlns:a16="http://schemas.microsoft.com/office/drawing/2014/main" id="{35822514-1C92-4224-A605-227ECB2B4AD2}"/>
              </a:ext>
            </a:extLst>
          </p:cNvPr>
          <p:cNvSpPr>
            <a:spLocks/>
          </p:cNvSpPr>
          <p:nvPr/>
        </p:nvSpPr>
        <p:spPr bwMode="auto">
          <a:xfrm>
            <a:off x="7461148" y="3387496"/>
            <a:ext cx="479132" cy="1171213"/>
          </a:xfrm>
          <a:custGeom>
            <a:avLst/>
            <a:gdLst>
              <a:gd name="T0" fmla="*/ 0 w 147"/>
              <a:gd name="T1" fmla="*/ 0 h 361"/>
              <a:gd name="T2" fmla="*/ 105 w 147"/>
              <a:gd name="T3" fmla="*/ 105 h 361"/>
              <a:gd name="T4" fmla="*/ 105 w 147"/>
              <a:gd name="T5" fmla="*/ 257 h 361"/>
              <a:gd name="T6" fmla="*/ 1 w 147"/>
              <a:gd name="T7" fmla="*/ 361 h 361"/>
            </a:gdLst>
            <a:ahLst/>
            <a:cxnLst>
              <a:cxn ang="0">
                <a:pos x="T0" y="T1"/>
              </a:cxn>
              <a:cxn ang="0">
                <a:pos x="T2" y="T3"/>
              </a:cxn>
              <a:cxn ang="0">
                <a:pos x="T4" y="T5"/>
              </a:cxn>
              <a:cxn ang="0">
                <a:pos x="T6" y="T7"/>
              </a:cxn>
            </a:cxnLst>
            <a:rect l="0" t="0" r="r" b="b"/>
            <a:pathLst>
              <a:path w="147" h="361">
                <a:moveTo>
                  <a:pt x="0" y="0"/>
                </a:moveTo>
                <a:cubicBezTo>
                  <a:pt x="105" y="105"/>
                  <a:pt x="105" y="105"/>
                  <a:pt x="105" y="105"/>
                </a:cubicBezTo>
                <a:cubicBezTo>
                  <a:pt x="147" y="147"/>
                  <a:pt x="147" y="215"/>
                  <a:pt x="105" y="257"/>
                </a:cubicBezTo>
                <a:cubicBezTo>
                  <a:pt x="1" y="361"/>
                  <a:pt x="1" y="361"/>
                  <a:pt x="1" y="361"/>
                </a:cubicBezTo>
              </a:path>
            </a:pathLst>
          </a:custGeom>
          <a:noFill/>
          <a:ln w="50800" cap="flat">
            <a:solidFill>
              <a:schemeClr val="bg1">
                <a:lumMod val="95000"/>
              </a:schemeClr>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Freeform 19">
            <a:extLst>
              <a:ext uri="{FF2B5EF4-FFF2-40B4-BE49-F238E27FC236}">
                <a16:creationId xmlns:a16="http://schemas.microsoft.com/office/drawing/2014/main" id="{C3768F61-AAEB-476F-A2F2-C5D8FE3948BB}"/>
              </a:ext>
            </a:extLst>
          </p:cNvPr>
          <p:cNvSpPr>
            <a:spLocks/>
          </p:cNvSpPr>
          <p:nvPr/>
        </p:nvSpPr>
        <p:spPr bwMode="auto">
          <a:xfrm>
            <a:off x="5508492" y="2138329"/>
            <a:ext cx="1176917" cy="477231"/>
          </a:xfrm>
          <a:custGeom>
            <a:avLst/>
            <a:gdLst>
              <a:gd name="T0" fmla="*/ 0 w 361"/>
              <a:gd name="T1" fmla="*/ 146 h 147"/>
              <a:gd name="T2" fmla="*/ 104 w 361"/>
              <a:gd name="T3" fmla="*/ 42 h 147"/>
              <a:gd name="T4" fmla="*/ 256 w 361"/>
              <a:gd name="T5" fmla="*/ 42 h 147"/>
              <a:gd name="T6" fmla="*/ 361 w 361"/>
              <a:gd name="T7" fmla="*/ 147 h 147"/>
            </a:gdLst>
            <a:ahLst/>
            <a:cxnLst>
              <a:cxn ang="0">
                <a:pos x="T0" y="T1"/>
              </a:cxn>
              <a:cxn ang="0">
                <a:pos x="T2" y="T3"/>
              </a:cxn>
              <a:cxn ang="0">
                <a:pos x="T4" y="T5"/>
              </a:cxn>
              <a:cxn ang="0">
                <a:pos x="T6" y="T7"/>
              </a:cxn>
            </a:cxnLst>
            <a:rect l="0" t="0" r="r" b="b"/>
            <a:pathLst>
              <a:path w="361" h="147">
                <a:moveTo>
                  <a:pt x="0" y="146"/>
                </a:moveTo>
                <a:cubicBezTo>
                  <a:pt x="104" y="42"/>
                  <a:pt x="104" y="42"/>
                  <a:pt x="104" y="42"/>
                </a:cubicBezTo>
                <a:cubicBezTo>
                  <a:pt x="146" y="0"/>
                  <a:pt x="214" y="0"/>
                  <a:pt x="256" y="42"/>
                </a:cubicBezTo>
                <a:cubicBezTo>
                  <a:pt x="361" y="147"/>
                  <a:pt x="361" y="147"/>
                  <a:pt x="361" y="147"/>
                </a:cubicBezTo>
              </a:path>
            </a:pathLst>
          </a:custGeom>
          <a:noFill/>
          <a:ln w="50800" cap="flat">
            <a:solidFill>
              <a:schemeClr val="bg1">
                <a:lumMod val="95000"/>
              </a:schemeClr>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414C609-EB5C-4A45-8003-DDA4AD5CDBA2}"/>
              </a:ext>
            </a:extLst>
          </p:cNvPr>
          <p:cNvSpPr txBox="1"/>
          <p:nvPr/>
        </p:nvSpPr>
        <p:spPr>
          <a:xfrm>
            <a:off x="3519528" y="2753950"/>
            <a:ext cx="1992766" cy="523220"/>
          </a:xfrm>
          <a:prstGeom prst="rect">
            <a:avLst/>
          </a:prstGeom>
          <a:noFill/>
        </p:spPr>
        <p:txBody>
          <a:bodyPr wrap="square" rtlCol="0">
            <a:spAutoFit/>
          </a:bodyPr>
          <a:lstStyle/>
          <a:p>
            <a:pPr algn="ctr"/>
            <a:r>
              <a:rPr lang="en-US" sz="2800" b="1" spc="600" dirty="0">
                <a:effectLst>
                  <a:outerShdw blurRad="38100" dist="38100" dir="2700000" algn="tl">
                    <a:srgbClr val="000000">
                      <a:alpha val="43137"/>
                    </a:srgbClr>
                  </a:outerShdw>
                </a:effectLst>
                <a:latin typeface="Montserrat" panose="00000500000000000000" pitchFamily="50" charset="0"/>
                <a:ea typeface="Segoe UI" panose="020B0502040204020203" pitchFamily="34" charset="0"/>
                <a:cs typeface="Segoe UI" panose="020B0502040204020203" pitchFamily="34" charset="0"/>
              </a:rPr>
              <a:t>FOC</a:t>
            </a:r>
          </a:p>
        </p:txBody>
      </p:sp>
      <p:sp>
        <p:nvSpPr>
          <p:cNvPr id="32" name="TextBox 31">
            <a:extLst>
              <a:ext uri="{FF2B5EF4-FFF2-40B4-BE49-F238E27FC236}">
                <a16:creationId xmlns:a16="http://schemas.microsoft.com/office/drawing/2014/main" id="{89F2E099-CD42-465B-AC03-60B304C98A19}"/>
              </a:ext>
            </a:extLst>
          </p:cNvPr>
          <p:cNvSpPr txBox="1"/>
          <p:nvPr/>
        </p:nvSpPr>
        <p:spPr>
          <a:xfrm>
            <a:off x="6522516" y="2707164"/>
            <a:ext cx="1994272" cy="523220"/>
          </a:xfrm>
          <a:prstGeom prst="rect">
            <a:avLst/>
          </a:prstGeom>
          <a:noFill/>
        </p:spPr>
        <p:txBody>
          <a:bodyPr wrap="square" rtlCol="0">
            <a:spAutoFit/>
          </a:bodyPr>
          <a:lstStyle/>
          <a:p>
            <a:pPr algn="ctr"/>
            <a:r>
              <a:rPr lang="en-US" sz="2800" b="1" spc="600" dirty="0">
                <a:effectLst>
                  <a:outerShdw blurRad="38100" dist="38100" dir="2700000" algn="tl">
                    <a:srgbClr val="000000">
                      <a:alpha val="43137"/>
                    </a:srgbClr>
                  </a:outerShdw>
                </a:effectLst>
                <a:latin typeface="Montserrat" panose="00000500000000000000" pitchFamily="50" charset="0"/>
                <a:ea typeface="Segoe UI" panose="020B0502040204020203" pitchFamily="34" charset="0"/>
                <a:cs typeface="Segoe UI" panose="020B0502040204020203" pitchFamily="34" charset="0"/>
              </a:rPr>
              <a:t>AER</a:t>
            </a:r>
          </a:p>
        </p:txBody>
      </p:sp>
      <p:sp>
        <p:nvSpPr>
          <p:cNvPr id="33" name="TextBox 32">
            <a:extLst>
              <a:ext uri="{FF2B5EF4-FFF2-40B4-BE49-F238E27FC236}">
                <a16:creationId xmlns:a16="http://schemas.microsoft.com/office/drawing/2014/main" id="{6984C9AB-5E0F-4778-A1D3-C7DB45676E86}"/>
              </a:ext>
            </a:extLst>
          </p:cNvPr>
          <p:cNvSpPr txBox="1"/>
          <p:nvPr/>
        </p:nvSpPr>
        <p:spPr>
          <a:xfrm>
            <a:off x="3519528" y="4755307"/>
            <a:ext cx="1992766" cy="523220"/>
          </a:xfrm>
          <a:prstGeom prst="rect">
            <a:avLst/>
          </a:prstGeom>
          <a:noFill/>
        </p:spPr>
        <p:txBody>
          <a:bodyPr wrap="square" rtlCol="0">
            <a:spAutoFit/>
          </a:bodyPr>
          <a:lstStyle/>
          <a:p>
            <a:pPr algn="ctr"/>
            <a:r>
              <a:rPr lang="en-US" sz="2800" b="1" spc="600" dirty="0">
                <a:effectLst>
                  <a:outerShdw blurRad="38100" dist="38100" dir="2700000" algn="tl">
                    <a:srgbClr val="000000">
                      <a:alpha val="43137"/>
                    </a:srgbClr>
                  </a:outerShdw>
                </a:effectLst>
                <a:latin typeface="Montserrat" panose="00000500000000000000" pitchFamily="50" charset="0"/>
                <a:ea typeface="Segoe UI" panose="020B0502040204020203" pitchFamily="34" charset="0"/>
                <a:cs typeface="Segoe UI" panose="020B0502040204020203" pitchFamily="34" charset="0"/>
              </a:rPr>
              <a:t>PĂMÂNT</a:t>
            </a:r>
          </a:p>
        </p:txBody>
      </p:sp>
      <p:sp>
        <p:nvSpPr>
          <p:cNvPr id="34" name="TextBox 33">
            <a:extLst>
              <a:ext uri="{FF2B5EF4-FFF2-40B4-BE49-F238E27FC236}">
                <a16:creationId xmlns:a16="http://schemas.microsoft.com/office/drawing/2014/main" id="{E1A66B82-3A69-4862-95D2-FD512802A8AC}"/>
              </a:ext>
            </a:extLst>
          </p:cNvPr>
          <p:cNvSpPr txBox="1"/>
          <p:nvPr/>
        </p:nvSpPr>
        <p:spPr>
          <a:xfrm>
            <a:off x="6685409" y="4700100"/>
            <a:ext cx="1831379" cy="523220"/>
          </a:xfrm>
          <a:prstGeom prst="rect">
            <a:avLst/>
          </a:prstGeom>
          <a:noFill/>
        </p:spPr>
        <p:txBody>
          <a:bodyPr wrap="square" rtlCol="0">
            <a:spAutoFit/>
          </a:bodyPr>
          <a:lstStyle/>
          <a:p>
            <a:pPr algn="ctr"/>
            <a:r>
              <a:rPr lang="en-US" sz="2800" b="1" spc="600" dirty="0">
                <a:effectLst>
                  <a:outerShdw blurRad="38100" dist="38100" dir="2700000" algn="tl">
                    <a:srgbClr val="000000">
                      <a:alpha val="43137"/>
                    </a:srgbClr>
                  </a:outerShdw>
                </a:effectLst>
                <a:latin typeface="Montserrat" panose="00000500000000000000" pitchFamily="50" charset="0"/>
                <a:ea typeface="Segoe UI" panose="020B0502040204020203" pitchFamily="34" charset="0"/>
                <a:cs typeface="Segoe UI" panose="020B0502040204020203" pitchFamily="34" charset="0"/>
              </a:rPr>
              <a:t>APĂ</a:t>
            </a:r>
          </a:p>
        </p:txBody>
      </p:sp>
      <p:sp>
        <p:nvSpPr>
          <p:cNvPr id="35" name="Rectangle 34">
            <a:extLst>
              <a:ext uri="{FF2B5EF4-FFF2-40B4-BE49-F238E27FC236}">
                <a16:creationId xmlns:a16="http://schemas.microsoft.com/office/drawing/2014/main" id="{2743240C-83A0-45AC-B139-B8D8150EDDD5}"/>
              </a:ext>
            </a:extLst>
          </p:cNvPr>
          <p:cNvSpPr/>
          <p:nvPr/>
        </p:nvSpPr>
        <p:spPr>
          <a:xfrm>
            <a:off x="0" y="343650"/>
            <a:ext cx="12192000" cy="7017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o-RO"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Elemente</a:t>
            </a:r>
            <a:r>
              <a:rPr kumimoji="0" lang="en-GB"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le</a:t>
            </a:r>
            <a:r>
              <a:rPr kumimoji="0" lang="ro-RO" sz="4400" b="1" i="0" u="none" strike="noStrike" kern="1200" cap="none" spc="600" normalizeH="0" baseline="0" dirty="0">
                <a:ln>
                  <a:noFill/>
                </a:ln>
                <a:effectLst/>
                <a:uLnTx/>
                <a:uFillTx/>
                <a:latin typeface="Segoe UI" panose="020B0502040204020203" pitchFamily="34" charset="0"/>
                <a:ea typeface="+mn-ea"/>
                <a:cs typeface="Segoe UI" panose="020B0502040204020203" pitchFamily="34" charset="0"/>
              </a:rPr>
              <a:t> primordiale</a:t>
            </a:r>
          </a:p>
        </p:txBody>
      </p:sp>
      <p:pic>
        <p:nvPicPr>
          <p:cNvPr id="18" name="Picture Placeholder 9" descr="A close-up of a fire&#10;&#10;Description automatically generated with low confidence">
            <a:extLst>
              <a:ext uri="{FF2B5EF4-FFF2-40B4-BE49-F238E27FC236}">
                <a16:creationId xmlns:a16="http://schemas.microsoft.com/office/drawing/2014/main" id="{9D379F31-F1DA-3C4E-9668-00D136E7571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2" r="122"/>
          <a:stretch>
            <a:fillRect/>
          </a:stretch>
        </p:blipFill>
        <p:spPr>
          <a:xfrm>
            <a:off x="387209" y="1096388"/>
            <a:ext cx="3434907" cy="2582637"/>
          </a:xfrm>
          <a:custGeom>
            <a:avLst/>
            <a:gdLst>
              <a:gd name="connsiteX0" fmla="*/ 2752328 w 6275344"/>
              <a:gd name="connsiteY0" fmla="*/ 0 h 4718304"/>
              <a:gd name="connsiteX1" fmla="*/ 6275344 w 6275344"/>
              <a:gd name="connsiteY1" fmla="*/ 0 h 4718304"/>
              <a:gd name="connsiteX2" fmla="*/ 3523016 w 6275344"/>
              <a:gd name="connsiteY2" fmla="*/ 4718304 h 4718304"/>
              <a:gd name="connsiteX3" fmla="*/ 0 w 6275344"/>
              <a:gd name="connsiteY3" fmla="*/ 4718304 h 4718304"/>
            </a:gdLst>
            <a:ahLst/>
            <a:cxnLst>
              <a:cxn ang="0">
                <a:pos x="connsiteX0" y="connsiteY0"/>
              </a:cxn>
              <a:cxn ang="0">
                <a:pos x="connsiteX1" y="connsiteY1"/>
              </a:cxn>
              <a:cxn ang="0">
                <a:pos x="connsiteX2" y="connsiteY2"/>
              </a:cxn>
              <a:cxn ang="0">
                <a:pos x="connsiteX3" y="connsiteY3"/>
              </a:cxn>
            </a:cxnLst>
            <a:rect l="l" t="t" r="r" b="b"/>
            <a:pathLst>
              <a:path w="6275344" h="4718304">
                <a:moveTo>
                  <a:pt x="2752328" y="0"/>
                </a:moveTo>
                <a:lnTo>
                  <a:pt x="6275344" y="0"/>
                </a:lnTo>
                <a:lnTo>
                  <a:pt x="3523016" y="4718304"/>
                </a:lnTo>
                <a:lnTo>
                  <a:pt x="0" y="4718304"/>
                </a:lnTo>
                <a:close/>
              </a:path>
            </a:pathLst>
          </a:custGeom>
        </p:spPr>
      </p:pic>
      <p:pic>
        <p:nvPicPr>
          <p:cNvPr id="19" name="Picture Placeholder 5" descr="A drop of water falling into water&#10;&#10;Description automatically generated with medium confidence">
            <a:extLst>
              <a:ext uri="{FF2B5EF4-FFF2-40B4-BE49-F238E27FC236}">
                <a16:creationId xmlns:a16="http://schemas.microsoft.com/office/drawing/2014/main" id="{BF99A50D-EC8C-B54C-BDF2-175DBB0B196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664" r="5664"/>
          <a:stretch>
            <a:fillRect/>
          </a:stretch>
        </p:blipFill>
        <p:spPr>
          <a:xfrm>
            <a:off x="8261688" y="4151383"/>
            <a:ext cx="3523777" cy="2576537"/>
          </a:xfrm>
          <a:custGeom>
            <a:avLst/>
            <a:gdLst>
              <a:gd name="connsiteX0" fmla="*/ 2752328 w 6275344"/>
              <a:gd name="connsiteY0" fmla="*/ 0 h 4718304"/>
              <a:gd name="connsiteX1" fmla="*/ 6275344 w 6275344"/>
              <a:gd name="connsiteY1" fmla="*/ 0 h 4718304"/>
              <a:gd name="connsiteX2" fmla="*/ 3523016 w 6275344"/>
              <a:gd name="connsiteY2" fmla="*/ 4718304 h 4718304"/>
              <a:gd name="connsiteX3" fmla="*/ 0 w 6275344"/>
              <a:gd name="connsiteY3" fmla="*/ 4718304 h 4718304"/>
            </a:gdLst>
            <a:ahLst/>
            <a:cxnLst>
              <a:cxn ang="0">
                <a:pos x="connsiteX0" y="connsiteY0"/>
              </a:cxn>
              <a:cxn ang="0">
                <a:pos x="connsiteX1" y="connsiteY1"/>
              </a:cxn>
              <a:cxn ang="0">
                <a:pos x="connsiteX2" y="connsiteY2"/>
              </a:cxn>
              <a:cxn ang="0">
                <a:pos x="connsiteX3" y="connsiteY3"/>
              </a:cxn>
            </a:cxnLst>
            <a:rect l="l" t="t" r="r" b="b"/>
            <a:pathLst>
              <a:path w="6275344" h="4718304">
                <a:moveTo>
                  <a:pt x="2752328" y="0"/>
                </a:moveTo>
                <a:lnTo>
                  <a:pt x="6275344" y="0"/>
                </a:lnTo>
                <a:lnTo>
                  <a:pt x="3523016" y="4718304"/>
                </a:lnTo>
                <a:lnTo>
                  <a:pt x="0" y="4718304"/>
                </a:lnTo>
                <a:close/>
              </a:path>
            </a:pathLst>
          </a:custGeom>
        </p:spPr>
      </p:pic>
      <p:pic>
        <p:nvPicPr>
          <p:cNvPr id="20" name="Picture Placeholder 6" descr="A picture containing mountain, outdoor, sky, nature&#10;&#10;Description automatically generated">
            <a:extLst>
              <a:ext uri="{FF2B5EF4-FFF2-40B4-BE49-F238E27FC236}">
                <a16:creationId xmlns:a16="http://schemas.microsoft.com/office/drawing/2014/main" id="{CB343502-46DB-E24C-81A2-E047F0997EA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22" r="122"/>
          <a:stretch>
            <a:fillRect/>
          </a:stretch>
        </p:blipFill>
        <p:spPr>
          <a:xfrm flipH="1">
            <a:off x="395522" y="4111903"/>
            <a:ext cx="3434907" cy="2582637"/>
          </a:xfrm>
          <a:custGeom>
            <a:avLst/>
            <a:gdLst>
              <a:gd name="connsiteX0" fmla="*/ 2752328 w 6275344"/>
              <a:gd name="connsiteY0" fmla="*/ 0 h 4718304"/>
              <a:gd name="connsiteX1" fmla="*/ 6275344 w 6275344"/>
              <a:gd name="connsiteY1" fmla="*/ 0 h 4718304"/>
              <a:gd name="connsiteX2" fmla="*/ 3523016 w 6275344"/>
              <a:gd name="connsiteY2" fmla="*/ 4718304 h 4718304"/>
              <a:gd name="connsiteX3" fmla="*/ 0 w 6275344"/>
              <a:gd name="connsiteY3" fmla="*/ 4718304 h 4718304"/>
            </a:gdLst>
            <a:ahLst/>
            <a:cxnLst>
              <a:cxn ang="0">
                <a:pos x="connsiteX0" y="connsiteY0"/>
              </a:cxn>
              <a:cxn ang="0">
                <a:pos x="connsiteX1" y="connsiteY1"/>
              </a:cxn>
              <a:cxn ang="0">
                <a:pos x="connsiteX2" y="connsiteY2"/>
              </a:cxn>
              <a:cxn ang="0">
                <a:pos x="connsiteX3" y="connsiteY3"/>
              </a:cxn>
            </a:cxnLst>
            <a:rect l="l" t="t" r="r" b="b"/>
            <a:pathLst>
              <a:path w="6275344" h="4718304">
                <a:moveTo>
                  <a:pt x="2752328" y="0"/>
                </a:moveTo>
                <a:lnTo>
                  <a:pt x="6275344" y="0"/>
                </a:lnTo>
                <a:lnTo>
                  <a:pt x="3523016" y="4718304"/>
                </a:lnTo>
                <a:lnTo>
                  <a:pt x="0" y="4718304"/>
                </a:lnTo>
                <a:close/>
              </a:path>
            </a:pathLst>
          </a:custGeom>
        </p:spPr>
      </p:pic>
      <p:pic>
        <p:nvPicPr>
          <p:cNvPr id="21" name="Picture Placeholder 5" descr="A kite flying over the ocean&#10;&#10;Description automatically generated with low confidence">
            <a:extLst>
              <a:ext uri="{FF2B5EF4-FFF2-40B4-BE49-F238E27FC236}">
                <a16:creationId xmlns:a16="http://schemas.microsoft.com/office/drawing/2014/main" id="{E2E746C9-1DF7-9444-B5CE-28513F99120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945" r="5945"/>
          <a:stretch>
            <a:fillRect/>
          </a:stretch>
        </p:blipFill>
        <p:spPr>
          <a:xfrm flipH="1">
            <a:off x="8206296" y="1086284"/>
            <a:ext cx="3620735" cy="2722358"/>
          </a:xfrm>
          <a:custGeom>
            <a:avLst/>
            <a:gdLst>
              <a:gd name="connsiteX0" fmla="*/ 2752328 w 6275344"/>
              <a:gd name="connsiteY0" fmla="*/ 0 h 4718304"/>
              <a:gd name="connsiteX1" fmla="*/ 6275344 w 6275344"/>
              <a:gd name="connsiteY1" fmla="*/ 0 h 4718304"/>
              <a:gd name="connsiteX2" fmla="*/ 3523016 w 6275344"/>
              <a:gd name="connsiteY2" fmla="*/ 4718304 h 4718304"/>
              <a:gd name="connsiteX3" fmla="*/ 0 w 6275344"/>
              <a:gd name="connsiteY3" fmla="*/ 4718304 h 4718304"/>
            </a:gdLst>
            <a:ahLst/>
            <a:cxnLst>
              <a:cxn ang="0">
                <a:pos x="connsiteX0" y="connsiteY0"/>
              </a:cxn>
              <a:cxn ang="0">
                <a:pos x="connsiteX1" y="connsiteY1"/>
              </a:cxn>
              <a:cxn ang="0">
                <a:pos x="connsiteX2" y="connsiteY2"/>
              </a:cxn>
              <a:cxn ang="0">
                <a:pos x="connsiteX3" y="connsiteY3"/>
              </a:cxn>
            </a:cxnLst>
            <a:rect l="l" t="t" r="r" b="b"/>
            <a:pathLst>
              <a:path w="6275344" h="4718304">
                <a:moveTo>
                  <a:pt x="2752328" y="0"/>
                </a:moveTo>
                <a:lnTo>
                  <a:pt x="6275344" y="0"/>
                </a:lnTo>
                <a:lnTo>
                  <a:pt x="3523016" y="4718304"/>
                </a:lnTo>
                <a:lnTo>
                  <a:pt x="0" y="4718304"/>
                </a:lnTo>
                <a:close/>
              </a:path>
            </a:pathLst>
          </a:custGeom>
        </p:spPr>
      </p:pic>
    </p:spTree>
    <p:extLst>
      <p:ext uri="{BB962C8B-B14F-4D97-AF65-F5344CB8AC3E}">
        <p14:creationId xmlns:p14="http://schemas.microsoft.com/office/powerpoint/2010/main" val="2331823960"/>
      </p:ext>
    </p:extLst>
  </p:cSld>
  <p:clrMapOvr>
    <a:masterClrMapping/>
  </p:clrMapOvr>
  <p:transition spd="slow" advClick="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168" y="2066925"/>
            <a:ext cx="11616401" cy="1895475"/>
          </a:xfrm>
          <a:prstGeom prst="rect">
            <a:avLst/>
          </a:prstGeom>
        </p:spPr>
      </p:pic>
      <p:sp>
        <p:nvSpPr>
          <p:cNvPr id="2" name="Rectangle 1"/>
          <p:cNvSpPr/>
          <p:nvPr/>
        </p:nvSpPr>
        <p:spPr>
          <a:xfrm>
            <a:off x="1" y="257860"/>
            <a:ext cx="12192000" cy="1200329"/>
          </a:xfrm>
          <a:prstGeom prst="rect">
            <a:avLst/>
          </a:prstGeom>
        </p:spPr>
        <p:txBody>
          <a:bodyPr wrap="square">
            <a:spAutoFit/>
          </a:bodyPr>
          <a:lstStyle/>
          <a:p>
            <a:pPr lvl="0" algn="ctr"/>
            <a:r>
              <a:rPr lang="en-US" sz="3600" b="1" dirty="0">
                <a:latin typeface="Arial" pitchFamily="34" charset="0"/>
                <a:cs typeface="Arial" pitchFamily="34" charset="0"/>
              </a:rPr>
              <a:t>C</a:t>
            </a:r>
            <a:r>
              <a:rPr lang="ro-RO" sz="3600" b="1" dirty="0">
                <a:latin typeface="Arial" pitchFamily="34" charset="0"/>
                <a:cs typeface="Arial" pitchFamily="34" charset="0"/>
              </a:rPr>
              <a:t>urriculum integrat de tip </a:t>
            </a:r>
            <a:endParaRPr lang="en-GB" sz="3600" b="1" dirty="0">
              <a:latin typeface="Arial" pitchFamily="34" charset="0"/>
              <a:cs typeface="Arial" pitchFamily="34" charset="0"/>
            </a:endParaRPr>
          </a:p>
          <a:p>
            <a:pPr lvl="0" algn="ctr"/>
            <a:r>
              <a:rPr lang="ro-RO" sz="3600" b="1" dirty="0">
                <a:latin typeface="Arial" pitchFamily="34" charset="0"/>
                <a:cs typeface="Arial" pitchFamily="34" charset="0"/>
              </a:rPr>
              <a:t>STEM, STEAM și STREAM</a:t>
            </a:r>
            <a:r>
              <a:rPr lang="en-US" sz="3600" b="1" dirty="0">
                <a:latin typeface="Arial" pitchFamily="34" charset="0"/>
                <a:cs typeface="Arial" pitchFamily="34" charset="0"/>
              </a:rPr>
              <a:t> – </a:t>
            </a:r>
            <a:r>
              <a:rPr lang="en-US" sz="3600" b="1" dirty="0" err="1">
                <a:latin typeface="Arial" pitchFamily="34" charset="0"/>
                <a:cs typeface="Arial" pitchFamily="34" charset="0"/>
              </a:rPr>
              <a:t>proiectare</a:t>
            </a:r>
            <a:r>
              <a:rPr lang="en-US" sz="3600" b="1" dirty="0">
                <a:latin typeface="Arial" pitchFamily="34" charset="0"/>
                <a:cs typeface="Arial" pitchFamily="34" charset="0"/>
              </a:rPr>
              <a:t> &amp; </a:t>
            </a:r>
            <a:r>
              <a:rPr lang="en-US" sz="3600" b="1" dirty="0" err="1">
                <a:latin typeface="Arial" pitchFamily="34" charset="0"/>
                <a:cs typeface="Arial" pitchFamily="34" charset="0"/>
              </a:rPr>
              <a:t>dezvoltare</a:t>
            </a:r>
            <a:r>
              <a:rPr lang="ro-RO" sz="3600" b="1" dirty="0">
                <a:latin typeface="Arial" pitchFamily="34" charset="0"/>
                <a:cs typeface="Arial" pitchFamily="34" charset="0"/>
              </a:rPr>
              <a:t> </a:t>
            </a:r>
            <a:endParaRPr lang="en-GB" sz="3600" b="1" dirty="0">
              <a:latin typeface="Arial" pitchFamily="34" charset="0"/>
              <a:cs typeface="Arial" pitchFamily="34" charset="0"/>
            </a:endParaRPr>
          </a:p>
        </p:txBody>
      </p:sp>
      <p:sp>
        <p:nvSpPr>
          <p:cNvPr id="17" name="Rectangle 16"/>
          <p:cNvSpPr/>
          <p:nvPr/>
        </p:nvSpPr>
        <p:spPr>
          <a:xfrm>
            <a:off x="1560124" y="4933607"/>
            <a:ext cx="9359660" cy="132343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a:spAutoFit/>
          </a:bodyPr>
          <a:lstStyle/>
          <a:p>
            <a:pPr lvl="0">
              <a:defRPr/>
            </a:pPr>
            <a:r>
              <a:rPr kumimoji="0" lang="en-GB" sz="2000" b="1" i="0" u="none" strike="noStrike" kern="1200" cap="none" spc="0" normalizeH="0" baseline="0" noProof="0" dirty="0" err="1">
                <a:ln>
                  <a:noFill/>
                </a:ln>
                <a:solidFill>
                  <a:prstClr val="black"/>
                </a:solidFill>
                <a:effectLst/>
                <a:uLnTx/>
                <a:uFillTx/>
              </a:rPr>
              <a:t>Coordonatori</a:t>
            </a:r>
            <a:r>
              <a:rPr kumimoji="0" lang="en-GB" sz="2000" b="1" i="0" u="none" strike="noStrike" kern="1200" cap="none" spc="0" normalizeH="0" baseline="0" noProof="0" dirty="0">
                <a:ln>
                  <a:noFill/>
                </a:ln>
                <a:solidFill>
                  <a:prstClr val="black"/>
                </a:solidFill>
                <a:effectLst/>
                <a:uLnTx/>
                <a:uFillTx/>
              </a:rPr>
              <a:t>: </a:t>
            </a:r>
            <a:r>
              <a:rPr lang="en-GB" sz="2000" b="1" dirty="0"/>
              <a:t>Delia-Laura </a:t>
            </a:r>
            <a:r>
              <a:rPr lang="en-GB" sz="2000" b="1" dirty="0" err="1"/>
              <a:t>Popescu</a:t>
            </a:r>
            <a:r>
              <a:rPr lang="en-GB" sz="2000" b="1" dirty="0"/>
              <a:t>, </a:t>
            </a:r>
            <a:r>
              <a:rPr lang="en-GB" sz="2000" b="1" dirty="0" err="1"/>
              <a:t>Facultatea</a:t>
            </a:r>
            <a:r>
              <a:rPr lang="en-GB" sz="2000" b="1" dirty="0"/>
              <a:t> de </a:t>
            </a:r>
            <a:r>
              <a:rPr lang="en-GB" sz="2000" b="1" dirty="0" err="1"/>
              <a:t>Chimie</a:t>
            </a:r>
            <a:r>
              <a:rPr lang="en-GB" sz="2000" b="1" dirty="0"/>
              <a:t>, </a:t>
            </a:r>
            <a:r>
              <a:rPr lang="en-GB" sz="2000" b="1" dirty="0" err="1"/>
              <a:t>Universitatea</a:t>
            </a:r>
            <a:r>
              <a:rPr lang="en-GB" sz="2000" b="1" dirty="0"/>
              <a:t> din </a:t>
            </a:r>
            <a:r>
              <a:rPr lang="en-GB" sz="2000" b="1" dirty="0" err="1"/>
              <a:t>București</a:t>
            </a:r>
            <a:endParaRPr lang="en-GB" sz="2000" b="1" dirty="0"/>
          </a:p>
          <a:p>
            <a:pPr lvl="0" algn="ctr">
              <a:defRPr/>
            </a:pPr>
            <a:r>
              <a:rPr lang="en-GB" sz="2000" b="1" dirty="0">
                <a:solidFill>
                  <a:srgbClr val="0066FF"/>
                </a:solidFill>
                <a:hlinkClick r:id="rId3"/>
              </a:rPr>
              <a:t>delia.popescu</a:t>
            </a:r>
            <a:r>
              <a:rPr lang="en-US" sz="2000" b="1" dirty="0">
                <a:solidFill>
                  <a:srgbClr val="0066FF"/>
                </a:solidFill>
                <a:hlinkClick r:id="rId3"/>
              </a:rPr>
              <a:t>@chimie.unibuc.ro</a:t>
            </a:r>
            <a:endParaRPr lang="en-US" sz="2000" b="1" dirty="0">
              <a:solidFill>
                <a:srgbClr val="0066FF"/>
              </a:solidFill>
            </a:endParaRPr>
          </a:p>
          <a:p>
            <a:pPr lvl="0">
              <a:defRPr/>
            </a:pPr>
            <a:r>
              <a:rPr lang="en-GB" sz="2000" b="1" dirty="0"/>
              <a:t> 	           </a:t>
            </a:r>
            <a:r>
              <a:rPr lang="en-GB" sz="2000" b="1" dirty="0" err="1"/>
              <a:t>Iacob</a:t>
            </a:r>
            <a:r>
              <a:rPr lang="en-GB" sz="2000" b="1" dirty="0"/>
              <a:t> </a:t>
            </a:r>
            <a:r>
              <a:rPr lang="en-GB" sz="2000" b="1" dirty="0" err="1"/>
              <a:t>Voichiţoniu</a:t>
            </a:r>
            <a:r>
              <a:rPr lang="en-GB" sz="2000" b="1" dirty="0"/>
              <a:t>, </a:t>
            </a:r>
            <a:r>
              <a:rPr lang="en-GB" sz="2000" b="1" dirty="0" err="1"/>
              <a:t>Colegiul</a:t>
            </a:r>
            <a:r>
              <a:rPr lang="en-GB" sz="2000" b="1" dirty="0"/>
              <a:t> </a:t>
            </a:r>
            <a:r>
              <a:rPr lang="en-GB" sz="2000" b="1" dirty="0" err="1"/>
              <a:t>Tehnic</a:t>
            </a:r>
            <a:r>
              <a:rPr lang="en-GB" sz="2000" b="1" dirty="0"/>
              <a:t> Energetic, </a:t>
            </a:r>
            <a:r>
              <a:rPr lang="en-GB" sz="2000" b="1" dirty="0" err="1"/>
              <a:t>București</a:t>
            </a:r>
            <a:r>
              <a:rPr lang="en-GB" sz="2000" b="1" dirty="0"/>
              <a:t> </a:t>
            </a:r>
          </a:p>
          <a:p>
            <a:pPr lvl="0" algn="ctr">
              <a:defRPr/>
            </a:pPr>
            <a:r>
              <a:rPr kumimoji="0" lang="en-US" sz="2000" b="1" i="0" u="none" strike="noStrike" kern="1200" cap="none" spc="0" normalizeH="0" baseline="0" noProof="0" dirty="0">
                <a:ln>
                  <a:noFill/>
                </a:ln>
                <a:solidFill>
                  <a:prstClr val="black"/>
                </a:solidFill>
                <a:effectLst/>
                <a:uLnTx/>
                <a:uFillTx/>
                <a:hlinkClick r:id="rId4"/>
              </a:rPr>
              <a:t>voichitoniu@gmail.com</a:t>
            </a:r>
            <a:endParaRPr kumimoji="0" lang="en-IN" sz="2000" b="1"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58643841"/>
      </p:ext>
    </p:extLst>
  </p:cSld>
  <p:clrMapOvr>
    <a:masterClrMapping/>
  </p:clrMapOvr>
  <p:transition spd="slow" advClick="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54819752"/>
              </p:ext>
            </p:extLst>
          </p:nvPr>
        </p:nvGraphicFramePr>
        <p:xfrm>
          <a:off x="261255" y="960305"/>
          <a:ext cx="11504706" cy="5051044"/>
        </p:xfrm>
        <a:graphic>
          <a:graphicData uri="http://schemas.openxmlformats.org/drawingml/2006/table">
            <a:tbl>
              <a:tblPr firstRow="1" firstCol="1" bandRow="1">
                <a:tableStyleId>{69CF1AB2-1976-4502-BF36-3FF5EA218861}</a:tableStyleId>
              </a:tblPr>
              <a:tblGrid>
                <a:gridCol w="4168241">
                  <a:extLst>
                    <a:ext uri="{9D8B030D-6E8A-4147-A177-3AD203B41FA5}">
                      <a16:colId xmlns:a16="http://schemas.microsoft.com/office/drawing/2014/main" val="20000"/>
                    </a:ext>
                  </a:extLst>
                </a:gridCol>
                <a:gridCol w="7336465">
                  <a:extLst>
                    <a:ext uri="{9D8B030D-6E8A-4147-A177-3AD203B41FA5}">
                      <a16:colId xmlns:a16="http://schemas.microsoft.com/office/drawing/2014/main" val="20001"/>
                    </a:ext>
                  </a:extLst>
                </a:gridCol>
              </a:tblGrid>
              <a:tr h="251755">
                <a:tc>
                  <a:txBody>
                    <a:bodyPr/>
                    <a:lstStyle/>
                    <a:p>
                      <a:pPr algn="ctr">
                        <a:lnSpc>
                          <a:spcPct val="150000"/>
                        </a:lnSpc>
                        <a:spcBef>
                          <a:spcPts val="600"/>
                        </a:spcBef>
                        <a:spcAft>
                          <a:spcPts val="600"/>
                        </a:spcAft>
                      </a:pPr>
                      <a:r>
                        <a:rPr lang="en-AU" sz="1600" dirty="0">
                          <a:effectLst/>
                          <a:latin typeface="Arial" pitchFamily="34" charset="0"/>
                          <a:cs typeface="Arial" pitchFamily="34" charset="0"/>
                        </a:rPr>
                        <a:t>UNITATEA DE CONŢINUT:</a:t>
                      </a:r>
                      <a:endParaRPr lang="en-GB" sz="1600" dirty="0">
                        <a:effectLst/>
                        <a:latin typeface="Arial" pitchFamily="34" charset="0"/>
                        <a:ea typeface="Calibri"/>
                        <a:cs typeface="Arial" pitchFamily="34" charset="0"/>
                      </a:endParaRPr>
                    </a:p>
                  </a:txBody>
                  <a:tcPr marL="57752" marR="57752" marT="0" marB="0"/>
                </a:tc>
                <a:tc>
                  <a:txBody>
                    <a:bodyPr/>
                    <a:lstStyle/>
                    <a:p>
                      <a:pPr marL="0" marR="0" indent="0" algn="ctr" defTabSz="914400" rtl="0" eaLnBrk="1" fontAlgn="auto" latinLnBrk="0" hangingPunct="1">
                        <a:lnSpc>
                          <a:spcPct val="150000"/>
                        </a:lnSpc>
                        <a:spcBef>
                          <a:spcPts val="600"/>
                        </a:spcBef>
                        <a:spcAft>
                          <a:spcPts val="600"/>
                        </a:spcAft>
                        <a:buClrTx/>
                        <a:buSzTx/>
                        <a:buFontTx/>
                        <a:buNone/>
                        <a:tabLst/>
                        <a:defRPr/>
                      </a:pPr>
                      <a:r>
                        <a:rPr lang="en-AU" sz="1600" dirty="0">
                          <a:effectLst/>
                          <a:latin typeface="Arial" pitchFamily="34" charset="0"/>
                          <a:cs typeface="Arial" pitchFamily="34" charset="0"/>
                        </a:rPr>
                        <a:t>NUMĂR DE SĂPTĂMÂNI: </a:t>
                      </a:r>
                      <a:r>
                        <a:rPr lang="en-GB" sz="1600" baseline="0" dirty="0">
                          <a:effectLst/>
                          <a:latin typeface="Arial" pitchFamily="34" charset="0"/>
                          <a:cs typeface="Arial" pitchFamily="34" charset="0"/>
                        </a:rPr>
                        <a:t>                  </a:t>
                      </a:r>
                      <a:r>
                        <a:rPr lang="en-AU" sz="1600" dirty="0">
                          <a:effectLst/>
                          <a:latin typeface="Arial" pitchFamily="34" charset="0"/>
                          <a:cs typeface="Arial" pitchFamily="34" charset="0"/>
                        </a:rPr>
                        <a:t>NUMĂR DE ORE PE SĂPTĂMÂNĂ:   </a:t>
                      </a: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0"/>
                  </a:ext>
                </a:extLst>
              </a:tr>
              <a:tr h="251755">
                <a:tc>
                  <a:txBody>
                    <a:bodyPr/>
                    <a:lstStyle/>
                    <a:p>
                      <a:pPr algn="l">
                        <a:lnSpc>
                          <a:spcPct val="150000"/>
                        </a:lnSpc>
                        <a:spcBef>
                          <a:spcPts val="600"/>
                        </a:spcBef>
                        <a:spcAft>
                          <a:spcPts val="600"/>
                        </a:spcAft>
                      </a:pPr>
                      <a:r>
                        <a:rPr lang="vi-VN" sz="1600" dirty="0">
                          <a:effectLst/>
                          <a:latin typeface="Arial" pitchFamily="34" charset="0"/>
                          <a:cs typeface="Arial" pitchFamily="34" charset="0"/>
                        </a:rPr>
                        <a:t>COMPETENŢE</a:t>
                      </a:r>
                      <a:r>
                        <a:rPr lang="en-US" sz="1600" dirty="0">
                          <a:effectLst/>
                          <a:latin typeface="Arial" pitchFamily="34" charset="0"/>
                          <a:cs typeface="Arial" pitchFamily="34" charset="0"/>
                        </a:rPr>
                        <a:t> </a:t>
                      </a:r>
                      <a:r>
                        <a:rPr lang="en-AU" sz="1600" dirty="0">
                          <a:effectLst/>
                          <a:latin typeface="Arial" pitchFamily="34" charset="0"/>
                          <a:cs typeface="Arial" pitchFamily="34" charset="0"/>
                        </a:rPr>
                        <a:t>CHEIE:</a:t>
                      </a:r>
                      <a:endParaRPr lang="en-GB" sz="1600" dirty="0">
                        <a:effectLst/>
                        <a:latin typeface="Arial" pitchFamily="34" charset="0"/>
                        <a:ea typeface="Calibri"/>
                        <a:cs typeface="Arial" pitchFamily="34" charset="0"/>
                      </a:endParaRPr>
                    </a:p>
                  </a:txBody>
                  <a:tcPr marL="57752" marR="57752" marT="0" marB="0"/>
                </a:tc>
                <a:tc>
                  <a:txBody>
                    <a:bodyPr/>
                    <a:lstStyle/>
                    <a:p>
                      <a:pPr marL="0" indent="0" fontAlgn="base">
                        <a:buFont typeface="Wingdings" pitchFamily="2" charset="2"/>
                        <a:buNone/>
                      </a:pPr>
                      <a:endParaRPr lang="vi-VN" sz="1600" b="0" i="0" kern="1200" dirty="0">
                        <a:solidFill>
                          <a:schemeClr val="dk1"/>
                        </a:solidFill>
                        <a:effectLst/>
                        <a:latin typeface="Arial" pitchFamily="34" charset="0"/>
                        <a:ea typeface="+mn-ea"/>
                        <a:cs typeface="Arial" pitchFamily="34" charset="0"/>
                      </a:endParaRPr>
                    </a:p>
                  </a:txBody>
                  <a:tcPr marL="57752" marR="57752" marT="0" marB="0"/>
                </a:tc>
                <a:extLst>
                  <a:ext uri="{0D108BD9-81ED-4DB2-BD59-A6C34878D82A}">
                    <a16:rowId xmlns:a16="http://schemas.microsoft.com/office/drawing/2014/main" val="10001"/>
                  </a:ext>
                </a:extLst>
              </a:tr>
              <a:tr h="251755">
                <a:tc>
                  <a:txBody>
                    <a:bodyPr/>
                    <a:lstStyle/>
                    <a:p>
                      <a:pPr algn="l">
                        <a:lnSpc>
                          <a:spcPct val="150000"/>
                        </a:lnSpc>
                        <a:spcBef>
                          <a:spcPts val="600"/>
                        </a:spcBef>
                        <a:spcAft>
                          <a:spcPts val="600"/>
                        </a:spcAft>
                      </a:pPr>
                      <a:r>
                        <a:rPr lang="vi-VN" sz="1600" dirty="0">
                          <a:effectLst/>
                          <a:latin typeface="Arial" pitchFamily="34" charset="0"/>
                          <a:cs typeface="Arial" pitchFamily="34" charset="0"/>
                        </a:rPr>
                        <a:t>COMPETENŢE </a:t>
                      </a:r>
                      <a:r>
                        <a:rPr lang="en-GB" sz="1600" dirty="0">
                          <a:effectLst/>
                          <a:latin typeface="Arial" pitchFamily="34" charset="0"/>
                          <a:cs typeface="Arial" pitchFamily="34" charset="0"/>
                        </a:rPr>
                        <a:t>GENERALE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2"/>
                  </a:ext>
                </a:extLst>
              </a:tr>
              <a:tr h="251755">
                <a:tc>
                  <a:txBody>
                    <a:bodyPr/>
                    <a:lstStyle/>
                    <a:p>
                      <a:pPr algn="l">
                        <a:lnSpc>
                          <a:spcPct val="150000"/>
                        </a:lnSpc>
                        <a:spcBef>
                          <a:spcPts val="600"/>
                        </a:spcBef>
                        <a:spcAft>
                          <a:spcPts val="600"/>
                        </a:spcAft>
                      </a:pPr>
                      <a:r>
                        <a:rPr lang="vi-VN" sz="1600" dirty="0">
                          <a:effectLst/>
                          <a:latin typeface="Arial" pitchFamily="34" charset="0"/>
                          <a:cs typeface="Arial" pitchFamily="34" charset="0"/>
                        </a:rPr>
                        <a:t>COMPETENŢE SPECIFICE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3"/>
                  </a:ext>
                </a:extLst>
              </a:tr>
              <a:tr h="251755">
                <a:tc>
                  <a:txBody>
                    <a:bodyPr/>
                    <a:lstStyle/>
                    <a:p>
                      <a:pPr algn="l">
                        <a:lnSpc>
                          <a:spcPct val="150000"/>
                        </a:lnSpc>
                        <a:spcBef>
                          <a:spcPts val="600"/>
                        </a:spcBef>
                        <a:spcAft>
                          <a:spcPts val="600"/>
                        </a:spcAft>
                      </a:pPr>
                      <a:r>
                        <a:rPr lang="vi-VN" sz="1600" dirty="0">
                          <a:effectLst/>
                          <a:latin typeface="Arial" pitchFamily="34" charset="0"/>
                          <a:cs typeface="Arial" pitchFamily="34" charset="0"/>
                        </a:rPr>
                        <a:t>CONŢINUTURI</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4"/>
                  </a:ext>
                </a:extLst>
              </a:tr>
              <a:tr h="251755">
                <a:tc>
                  <a:txBody>
                    <a:bodyPr/>
                    <a:lstStyle/>
                    <a:p>
                      <a:pPr algn="l">
                        <a:lnSpc>
                          <a:spcPct val="150000"/>
                        </a:lnSpc>
                        <a:spcBef>
                          <a:spcPts val="600"/>
                        </a:spcBef>
                        <a:spcAft>
                          <a:spcPts val="600"/>
                        </a:spcAft>
                      </a:pPr>
                      <a:r>
                        <a:rPr lang="en-AU" sz="1600" dirty="0">
                          <a:effectLst/>
                          <a:latin typeface="Arial" pitchFamily="34" charset="0"/>
                          <a:cs typeface="Arial" pitchFamily="34" charset="0"/>
                        </a:rPr>
                        <a:t>VOCABULAR</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5"/>
                  </a:ext>
                </a:extLst>
              </a:tr>
              <a:tr h="251755">
                <a:tc>
                  <a:txBody>
                    <a:bodyPr/>
                    <a:lstStyle/>
                    <a:p>
                      <a:pPr algn="l">
                        <a:lnSpc>
                          <a:spcPct val="150000"/>
                        </a:lnSpc>
                        <a:spcBef>
                          <a:spcPts val="600"/>
                        </a:spcBef>
                        <a:spcAft>
                          <a:spcPts val="600"/>
                        </a:spcAft>
                      </a:pPr>
                      <a:r>
                        <a:rPr lang="vi-VN" sz="1600" dirty="0">
                          <a:effectLst/>
                          <a:latin typeface="Arial" pitchFamily="34" charset="0"/>
                          <a:cs typeface="Arial" pitchFamily="34" charset="0"/>
                        </a:rPr>
                        <a:t>ACTIVITĂŢILE DE ÎNVĂŢARE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6"/>
                  </a:ext>
                </a:extLst>
              </a:tr>
              <a:tr h="251755">
                <a:tc>
                  <a:txBody>
                    <a:bodyPr/>
                    <a:lstStyle/>
                    <a:p>
                      <a:pPr algn="l">
                        <a:lnSpc>
                          <a:spcPct val="150000"/>
                        </a:lnSpc>
                        <a:spcBef>
                          <a:spcPts val="600"/>
                        </a:spcBef>
                        <a:spcAft>
                          <a:spcPts val="600"/>
                        </a:spcAft>
                      </a:pPr>
                      <a:r>
                        <a:rPr lang="en-GB" sz="1600" dirty="0">
                          <a:effectLst/>
                          <a:latin typeface="Arial" pitchFamily="34" charset="0"/>
                          <a:cs typeface="Arial" pitchFamily="34" charset="0"/>
                        </a:rPr>
                        <a:t>F</a:t>
                      </a:r>
                      <a:r>
                        <a:rPr lang="vi-VN" sz="1600" dirty="0">
                          <a:effectLst/>
                          <a:latin typeface="Arial" pitchFamily="34" charset="0"/>
                          <a:cs typeface="Arial" pitchFamily="34" charset="0"/>
                        </a:rPr>
                        <a:t>ORME DE ORGANIZARE A CLASEI</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7"/>
                  </a:ext>
                </a:extLst>
              </a:tr>
              <a:tr h="251755">
                <a:tc>
                  <a:txBody>
                    <a:bodyPr/>
                    <a:lstStyle/>
                    <a:p>
                      <a:pPr algn="l">
                        <a:lnSpc>
                          <a:spcPct val="150000"/>
                        </a:lnSpc>
                        <a:spcBef>
                          <a:spcPts val="600"/>
                        </a:spcBef>
                        <a:spcAft>
                          <a:spcPts val="600"/>
                        </a:spcAft>
                      </a:pPr>
                      <a:r>
                        <a:rPr lang="en-AU" sz="1600" dirty="0">
                          <a:effectLst/>
                          <a:latin typeface="Arial" pitchFamily="34" charset="0"/>
                          <a:cs typeface="Arial" pitchFamily="34" charset="0"/>
                        </a:rPr>
                        <a:t>METODE DIDACTICE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8"/>
                  </a:ext>
                </a:extLst>
              </a:tr>
              <a:tr h="503511">
                <a:tc>
                  <a:txBody>
                    <a:bodyPr/>
                    <a:lstStyle/>
                    <a:p>
                      <a:pPr algn="l">
                        <a:lnSpc>
                          <a:spcPct val="150000"/>
                        </a:lnSpc>
                        <a:spcBef>
                          <a:spcPts val="600"/>
                        </a:spcBef>
                        <a:spcAft>
                          <a:spcPts val="600"/>
                        </a:spcAft>
                      </a:pPr>
                      <a:r>
                        <a:rPr lang="en-AU" sz="1600" dirty="0">
                          <a:effectLst/>
                          <a:latin typeface="Arial" pitchFamily="34" charset="0"/>
                          <a:cs typeface="Arial" pitchFamily="34" charset="0"/>
                        </a:rPr>
                        <a:t>MIJLOACE ŞI MATERIALE DIDACTICE NECESARE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9"/>
                  </a:ext>
                </a:extLst>
              </a:tr>
              <a:tr h="718881">
                <a:tc>
                  <a:txBody>
                    <a:bodyPr/>
                    <a:lstStyle/>
                    <a:p>
                      <a:pPr algn="l">
                        <a:lnSpc>
                          <a:spcPct val="150000"/>
                        </a:lnSpc>
                        <a:spcBef>
                          <a:spcPts val="600"/>
                        </a:spcBef>
                        <a:spcAft>
                          <a:spcPts val="600"/>
                        </a:spcAft>
                      </a:pPr>
                      <a:r>
                        <a:rPr lang="en-AU" sz="1600" dirty="0">
                          <a:effectLst/>
                          <a:latin typeface="Arial" pitchFamily="34" charset="0"/>
                          <a:cs typeface="Arial" pitchFamily="34" charset="0"/>
                        </a:rPr>
                        <a:t>EVALUARE FORMATIVĂ</a:t>
                      </a:r>
                      <a:endParaRPr lang="en-GB" sz="1600" dirty="0">
                        <a:effectLst/>
                        <a:latin typeface="Arial" pitchFamily="34" charset="0"/>
                        <a:cs typeface="Arial" pitchFamily="34" charset="0"/>
                      </a:endParaRPr>
                    </a:p>
                    <a:p>
                      <a:pPr algn="l">
                        <a:lnSpc>
                          <a:spcPct val="150000"/>
                        </a:lnSpc>
                        <a:spcBef>
                          <a:spcPts val="600"/>
                        </a:spcBef>
                        <a:spcAft>
                          <a:spcPts val="600"/>
                        </a:spcAft>
                      </a:pPr>
                      <a:r>
                        <a:rPr lang="en-AU" sz="1600" dirty="0">
                          <a:effectLst/>
                          <a:latin typeface="Arial" pitchFamily="34" charset="0"/>
                          <a:cs typeface="Arial" pitchFamily="34" charset="0"/>
                        </a:rPr>
                        <a:t>EVALUARE SUMATIVĂ</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10"/>
                  </a:ext>
                </a:extLst>
              </a:tr>
              <a:tr h="251755">
                <a:tc>
                  <a:txBody>
                    <a:bodyPr/>
                    <a:lstStyle/>
                    <a:p>
                      <a:pPr algn="l">
                        <a:lnSpc>
                          <a:spcPct val="150000"/>
                        </a:lnSpc>
                        <a:spcBef>
                          <a:spcPts val="600"/>
                        </a:spcBef>
                        <a:spcAft>
                          <a:spcPts val="600"/>
                        </a:spcAft>
                      </a:pPr>
                      <a:r>
                        <a:rPr lang="en-AU" sz="1600" dirty="0">
                          <a:effectLst/>
                          <a:latin typeface="Arial" pitchFamily="34" charset="0"/>
                          <a:cs typeface="Arial" pitchFamily="34" charset="0"/>
                        </a:rPr>
                        <a:t>BIBLIOGRAFIE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11"/>
                  </a:ext>
                </a:extLst>
              </a:tr>
              <a:tr h="251755">
                <a:tc>
                  <a:txBody>
                    <a:bodyPr/>
                    <a:lstStyle/>
                    <a:p>
                      <a:pPr algn="l">
                        <a:lnSpc>
                          <a:spcPct val="150000"/>
                        </a:lnSpc>
                        <a:spcBef>
                          <a:spcPts val="600"/>
                        </a:spcBef>
                        <a:spcAft>
                          <a:spcPts val="600"/>
                        </a:spcAft>
                      </a:pPr>
                      <a:r>
                        <a:rPr lang="en-AU" sz="1600" dirty="0">
                          <a:effectLst/>
                          <a:latin typeface="Arial" pitchFamily="34" charset="0"/>
                          <a:cs typeface="Arial" pitchFamily="34" charset="0"/>
                        </a:rPr>
                        <a:t>ECHIPA DE LUCRU</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12"/>
                  </a:ext>
                </a:extLst>
              </a:tr>
            </a:tbl>
          </a:graphicData>
        </a:graphic>
      </p:graphicFrame>
      <p:sp>
        <p:nvSpPr>
          <p:cNvPr id="3" name="Rectangle 1"/>
          <p:cNvSpPr>
            <a:spLocks noChangeArrowheads="1"/>
          </p:cNvSpPr>
          <p:nvPr/>
        </p:nvSpPr>
        <p:spPr bwMode="auto">
          <a:xfrm>
            <a:off x="261257" y="2677"/>
            <a:ext cx="11661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Proiectarea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Arial" pitchFamily="34" charset="0"/>
                <a:ea typeface="Calibri" pitchFamily="34" charset="0"/>
                <a:cs typeface="Arial" pitchFamily="34" charset="0"/>
              </a:rPr>
              <a:t>ș</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dezvoltarea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unui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curriculum de tip STEM / STEAM / STREAM </a:t>
            </a:r>
            <a:endParaRPr kumimoji="0" lang="en-GB" sz="24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Template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pentru</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proiectarea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didactică</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unei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unităţi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de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conţinut</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91955398"/>
      </p:ext>
    </p:extLst>
  </p:cSld>
  <p:clrMapOvr>
    <a:masterClrMapping/>
  </p:clrMapOvr>
  <p:transition spd="slow" advClick="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6508955"/>
            <a:ext cx="1750142" cy="34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07495753"/>
              </p:ext>
            </p:extLst>
          </p:nvPr>
        </p:nvGraphicFramePr>
        <p:xfrm>
          <a:off x="261254" y="960305"/>
          <a:ext cx="11661571" cy="5228844"/>
        </p:xfrm>
        <a:graphic>
          <a:graphicData uri="http://schemas.openxmlformats.org/drawingml/2006/table">
            <a:tbl>
              <a:tblPr firstRow="1" firstCol="1" bandRow="1">
                <a:tableStyleId>{69CF1AB2-1976-4502-BF36-3FF5EA218861}</a:tableStyleId>
              </a:tblPr>
              <a:tblGrid>
                <a:gridCol w="4225074">
                  <a:extLst>
                    <a:ext uri="{9D8B030D-6E8A-4147-A177-3AD203B41FA5}">
                      <a16:colId xmlns:a16="http://schemas.microsoft.com/office/drawing/2014/main" val="20000"/>
                    </a:ext>
                  </a:extLst>
                </a:gridCol>
                <a:gridCol w="7436497">
                  <a:extLst>
                    <a:ext uri="{9D8B030D-6E8A-4147-A177-3AD203B41FA5}">
                      <a16:colId xmlns:a16="http://schemas.microsoft.com/office/drawing/2014/main" val="20001"/>
                    </a:ext>
                  </a:extLst>
                </a:gridCol>
              </a:tblGrid>
              <a:tr h="251755">
                <a:tc>
                  <a:txBody>
                    <a:bodyPr/>
                    <a:lstStyle/>
                    <a:p>
                      <a:pPr algn="ctr">
                        <a:lnSpc>
                          <a:spcPct val="150000"/>
                        </a:lnSpc>
                        <a:spcBef>
                          <a:spcPts val="600"/>
                        </a:spcBef>
                        <a:spcAft>
                          <a:spcPts val="600"/>
                        </a:spcAft>
                      </a:pPr>
                      <a:r>
                        <a:rPr lang="en-AU" sz="1600" dirty="0">
                          <a:effectLst/>
                          <a:latin typeface="Arial" pitchFamily="34" charset="0"/>
                          <a:cs typeface="Arial" pitchFamily="34" charset="0"/>
                        </a:rPr>
                        <a:t>UNITATEA DE CONŢINUT:</a:t>
                      </a:r>
                      <a:endParaRPr lang="en-GB" sz="1600" dirty="0">
                        <a:effectLst/>
                        <a:latin typeface="Arial" pitchFamily="34" charset="0"/>
                        <a:ea typeface="Calibri"/>
                        <a:cs typeface="Arial" pitchFamily="34" charset="0"/>
                      </a:endParaRPr>
                    </a:p>
                  </a:txBody>
                  <a:tcPr marL="57752" marR="57752" marT="0" marB="0"/>
                </a:tc>
                <a:tc>
                  <a:txBody>
                    <a:bodyPr/>
                    <a:lstStyle/>
                    <a:p>
                      <a:pPr marL="0" marR="0" indent="0" algn="ctr" defTabSz="914400" rtl="0" eaLnBrk="1" fontAlgn="auto" latinLnBrk="0" hangingPunct="1">
                        <a:lnSpc>
                          <a:spcPct val="150000"/>
                        </a:lnSpc>
                        <a:spcBef>
                          <a:spcPts val="600"/>
                        </a:spcBef>
                        <a:spcAft>
                          <a:spcPts val="600"/>
                        </a:spcAft>
                        <a:buClrTx/>
                        <a:buSzTx/>
                        <a:buFontTx/>
                        <a:buNone/>
                        <a:tabLst/>
                        <a:defRPr/>
                      </a:pPr>
                      <a:r>
                        <a:rPr lang="en-AU" sz="1600" dirty="0">
                          <a:effectLst/>
                          <a:latin typeface="Arial" pitchFamily="34" charset="0"/>
                          <a:cs typeface="Arial" pitchFamily="34" charset="0"/>
                        </a:rPr>
                        <a:t>NUMĂR DE SĂPTĂMÂNI: </a:t>
                      </a:r>
                      <a:r>
                        <a:rPr lang="en-GB" sz="1600" baseline="0">
                          <a:effectLst/>
                          <a:latin typeface="Arial" pitchFamily="34" charset="0"/>
                          <a:cs typeface="Arial" pitchFamily="34" charset="0"/>
                        </a:rPr>
                        <a:t>             </a:t>
                      </a:r>
                      <a:r>
                        <a:rPr lang="en-AU" sz="1600">
                          <a:effectLst/>
                          <a:latin typeface="Arial" pitchFamily="34" charset="0"/>
                          <a:cs typeface="Arial" pitchFamily="34" charset="0"/>
                        </a:rPr>
                        <a:t>NUMĂR </a:t>
                      </a:r>
                      <a:r>
                        <a:rPr lang="en-AU" sz="1600" dirty="0">
                          <a:effectLst/>
                          <a:latin typeface="Arial" pitchFamily="34" charset="0"/>
                          <a:cs typeface="Arial" pitchFamily="34" charset="0"/>
                        </a:rPr>
                        <a:t>DE ORE PE SĂPTĂMÂNĂ:   </a:t>
                      </a: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0"/>
                  </a:ext>
                </a:extLst>
              </a:tr>
              <a:tr h="251755">
                <a:tc>
                  <a:txBody>
                    <a:bodyPr/>
                    <a:lstStyle/>
                    <a:p>
                      <a:pPr algn="l">
                        <a:lnSpc>
                          <a:spcPct val="150000"/>
                        </a:lnSpc>
                        <a:spcBef>
                          <a:spcPts val="600"/>
                        </a:spcBef>
                        <a:spcAft>
                          <a:spcPts val="600"/>
                        </a:spcAft>
                      </a:pPr>
                      <a:r>
                        <a:rPr lang="en-AU" sz="1600" dirty="0">
                          <a:effectLst/>
                          <a:latin typeface="Arial" pitchFamily="34" charset="0"/>
                          <a:cs typeface="Arial" pitchFamily="34" charset="0"/>
                        </a:rPr>
                        <a:t>COMPETENTE CHEIE:</a:t>
                      </a:r>
                      <a:endParaRPr lang="en-GB" sz="1600" dirty="0">
                        <a:effectLst/>
                        <a:latin typeface="Arial" pitchFamily="34" charset="0"/>
                        <a:ea typeface="Calibri"/>
                        <a:cs typeface="Arial" pitchFamily="34" charset="0"/>
                      </a:endParaRPr>
                    </a:p>
                  </a:txBody>
                  <a:tcPr marL="57752" marR="57752" marT="0" marB="0"/>
                </a:tc>
                <a:tc>
                  <a:txBody>
                    <a:bodyPr/>
                    <a:lstStyle/>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a:t>
                      </a:r>
                      <a:r>
                        <a:rPr lang="vi-VN" sz="1800" b="0" i="0" kern="1200">
                          <a:solidFill>
                            <a:schemeClr val="dk1"/>
                          </a:solidFill>
                          <a:effectLst/>
                          <a:latin typeface="+mn-lt"/>
                          <a:ea typeface="+mn-ea"/>
                          <a:cs typeface="+mn-cs"/>
                        </a:rPr>
                        <a:t>de alfabetizare</a:t>
                      </a:r>
                      <a:endParaRPr lang="vi-VN" sz="1800" b="0" i="0" kern="1200" dirty="0">
                        <a:solidFill>
                          <a:schemeClr val="dk1"/>
                        </a:solidFill>
                        <a:effectLst/>
                        <a:latin typeface="+mn-lt"/>
                        <a:ea typeface="+mn-ea"/>
                        <a:cs typeface="+mn-cs"/>
                      </a:endParaRP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multilingvistice</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în domeniul științei, tehnologiei, ingineriei și matematicii</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digitale</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personale, sociale și de a învăța să înveți</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cetățenești</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antreprenoriale</a:t>
                      </a:r>
                    </a:p>
                    <a:p>
                      <a:pPr marL="285750" indent="-285750" fontAlgn="base">
                        <a:buFont typeface="Wingdings" pitchFamily="2" charset="2"/>
                        <a:buChar char="q"/>
                      </a:pPr>
                      <a:r>
                        <a:rPr lang="vi-VN" sz="1800" b="0" i="0" kern="1200" dirty="0">
                          <a:solidFill>
                            <a:schemeClr val="dk1"/>
                          </a:solidFill>
                          <a:effectLst/>
                          <a:latin typeface="+mn-lt"/>
                          <a:ea typeface="+mn-ea"/>
                          <a:cs typeface="+mn-cs"/>
                        </a:rPr>
                        <a:t>competențe de sensibilizare și expresie culturală</a:t>
                      </a:r>
                    </a:p>
                  </a:txBody>
                  <a:tcPr marL="57752" marR="57752" marT="0" marB="0"/>
                </a:tc>
                <a:extLst>
                  <a:ext uri="{0D108BD9-81ED-4DB2-BD59-A6C34878D82A}">
                    <a16:rowId xmlns:a16="http://schemas.microsoft.com/office/drawing/2014/main" val="10001"/>
                  </a:ext>
                </a:extLst>
              </a:tr>
              <a:tr h="251755">
                <a:tc>
                  <a:txBody>
                    <a:bodyPr/>
                    <a:lstStyle/>
                    <a:p>
                      <a:pPr algn="l">
                        <a:lnSpc>
                          <a:spcPct val="150000"/>
                        </a:lnSpc>
                        <a:spcBef>
                          <a:spcPts val="600"/>
                        </a:spcBef>
                        <a:spcAft>
                          <a:spcPts val="600"/>
                        </a:spcAft>
                      </a:pPr>
                      <a:r>
                        <a:rPr lang="vi-VN" sz="1600" dirty="0">
                          <a:effectLst/>
                        </a:rPr>
                        <a:t>COMPETENŢE </a:t>
                      </a:r>
                      <a:r>
                        <a:rPr lang="en-GB" sz="1600" dirty="0">
                          <a:effectLst/>
                          <a:latin typeface="Arial" pitchFamily="34" charset="0"/>
                          <a:cs typeface="Arial" pitchFamily="34" charset="0"/>
                        </a:rPr>
                        <a:t>GENERALE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0"/>
                        </a:spcBef>
                        <a:spcAft>
                          <a:spcPts val="0"/>
                        </a:spcAft>
                      </a:pPr>
                      <a:r>
                        <a:rPr lang="en-GB" sz="1600" dirty="0">
                          <a:effectLst/>
                          <a:latin typeface="Arial" pitchFamily="34" charset="0"/>
                          <a:ea typeface="Calibri"/>
                          <a:cs typeface="Arial" pitchFamily="34" charset="0"/>
                        </a:rPr>
                        <a:t>1.</a:t>
                      </a:r>
                    </a:p>
                    <a:p>
                      <a:pPr algn="l">
                        <a:lnSpc>
                          <a:spcPct val="150000"/>
                        </a:lnSpc>
                        <a:spcBef>
                          <a:spcPts val="0"/>
                        </a:spcBef>
                        <a:spcAft>
                          <a:spcPts val="0"/>
                        </a:spcAft>
                      </a:pPr>
                      <a:r>
                        <a:rPr lang="en-GB" sz="1600" dirty="0">
                          <a:effectLst/>
                          <a:latin typeface="Arial" pitchFamily="34" charset="0"/>
                          <a:ea typeface="Calibri"/>
                          <a:cs typeface="Arial" pitchFamily="34" charset="0"/>
                        </a:rPr>
                        <a:t>2.</a:t>
                      </a:r>
                    </a:p>
                    <a:p>
                      <a:pPr algn="l">
                        <a:lnSpc>
                          <a:spcPct val="150000"/>
                        </a:lnSpc>
                        <a:spcBef>
                          <a:spcPts val="0"/>
                        </a:spcBef>
                        <a:spcAft>
                          <a:spcPts val="0"/>
                        </a:spcAft>
                      </a:pPr>
                      <a:r>
                        <a:rPr lang="en-GB" sz="1600" dirty="0">
                          <a:effectLst/>
                          <a:latin typeface="Arial" pitchFamily="34" charset="0"/>
                          <a:ea typeface="Calibri"/>
                          <a:cs typeface="Arial" pitchFamily="34" charset="0"/>
                        </a:rPr>
                        <a:t>3.</a:t>
                      </a:r>
                    </a:p>
                    <a:p>
                      <a:pPr algn="l">
                        <a:lnSpc>
                          <a:spcPct val="150000"/>
                        </a:lnSpc>
                        <a:spcBef>
                          <a:spcPts val="0"/>
                        </a:spcBef>
                        <a:spcAft>
                          <a:spcPts val="0"/>
                        </a:spcAft>
                      </a:pPr>
                      <a:r>
                        <a:rPr lang="en-GB" sz="1600" dirty="0">
                          <a:effectLst/>
                          <a:latin typeface="Arial" pitchFamily="34" charset="0"/>
                          <a:ea typeface="Calibri"/>
                          <a:cs typeface="Arial" pitchFamily="34" charset="0"/>
                        </a:rPr>
                        <a:t>4.</a:t>
                      </a:r>
                    </a:p>
                  </a:txBody>
                  <a:tcPr marL="57752" marR="57752" marT="0" marB="0"/>
                </a:tc>
                <a:extLst>
                  <a:ext uri="{0D108BD9-81ED-4DB2-BD59-A6C34878D82A}">
                    <a16:rowId xmlns:a16="http://schemas.microsoft.com/office/drawing/2014/main" val="10002"/>
                  </a:ext>
                </a:extLst>
              </a:tr>
              <a:tr h="251755">
                <a:tc>
                  <a:txBody>
                    <a:bodyPr/>
                    <a:lstStyle/>
                    <a:p>
                      <a:pPr algn="l">
                        <a:lnSpc>
                          <a:spcPct val="150000"/>
                        </a:lnSpc>
                        <a:spcBef>
                          <a:spcPts val="600"/>
                        </a:spcBef>
                        <a:spcAft>
                          <a:spcPts val="600"/>
                        </a:spcAft>
                      </a:pPr>
                      <a:r>
                        <a:rPr lang="vi-VN" sz="1600" dirty="0">
                          <a:effectLst/>
                        </a:rPr>
                        <a:t>COMPETENŢE SPECIFICE</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00000"/>
                        </a:lnSpc>
                        <a:spcBef>
                          <a:spcPts val="0"/>
                        </a:spcBef>
                        <a:spcAft>
                          <a:spcPts val="0"/>
                        </a:spcAft>
                      </a:pPr>
                      <a:r>
                        <a:rPr lang="en-GB" sz="1600" dirty="0">
                          <a:effectLst/>
                          <a:latin typeface="Arial" pitchFamily="34" charset="0"/>
                          <a:ea typeface="Calibri"/>
                          <a:cs typeface="Arial" pitchFamily="34" charset="0"/>
                        </a:rPr>
                        <a:t>1.1.</a:t>
                      </a:r>
                    </a:p>
                    <a:p>
                      <a:pPr algn="l">
                        <a:lnSpc>
                          <a:spcPct val="100000"/>
                        </a:lnSpc>
                        <a:spcBef>
                          <a:spcPts val="0"/>
                        </a:spcBef>
                        <a:spcAft>
                          <a:spcPts val="0"/>
                        </a:spcAft>
                      </a:pPr>
                      <a:r>
                        <a:rPr lang="en-GB" sz="1600" dirty="0">
                          <a:effectLst/>
                          <a:latin typeface="Arial" pitchFamily="34" charset="0"/>
                          <a:ea typeface="Calibri"/>
                          <a:cs typeface="Arial" pitchFamily="34" charset="0"/>
                        </a:rPr>
                        <a:t>1.2.</a:t>
                      </a:r>
                    </a:p>
                    <a:p>
                      <a:pPr algn="l">
                        <a:lnSpc>
                          <a:spcPct val="100000"/>
                        </a:lnSpc>
                        <a:spcBef>
                          <a:spcPts val="0"/>
                        </a:spcBef>
                        <a:spcAft>
                          <a:spcPts val="0"/>
                        </a:spcAft>
                      </a:pPr>
                      <a:r>
                        <a:rPr lang="en-GB" sz="1600" dirty="0">
                          <a:effectLst/>
                          <a:latin typeface="Arial" pitchFamily="34" charset="0"/>
                          <a:ea typeface="Calibri"/>
                          <a:cs typeface="Arial" pitchFamily="34" charset="0"/>
                        </a:rPr>
                        <a:t>1.3.</a:t>
                      </a:r>
                    </a:p>
                    <a:p>
                      <a:pPr algn="l">
                        <a:lnSpc>
                          <a:spcPct val="100000"/>
                        </a:lnSpc>
                        <a:spcBef>
                          <a:spcPts val="0"/>
                        </a:spcBef>
                        <a:spcAft>
                          <a:spcPts val="0"/>
                        </a:spcAft>
                      </a:pPr>
                      <a:r>
                        <a:rPr lang="en-GB" sz="1600" dirty="0">
                          <a:effectLst/>
                          <a:latin typeface="Arial" pitchFamily="34" charset="0"/>
                          <a:ea typeface="Calibri"/>
                          <a:cs typeface="Arial" pitchFamily="34" charset="0"/>
                        </a:rPr>
                        <a:t>…..</a:t>
                      </a:r>
                    </a:p>
                  </a:txBody>
                  <a:tcPr marL="57752" marR="57752" marT="0" marB="0"/>
                </a:tc>
                <a:extLst>
                  <a:ext uri="{0D108BD9-81ED-4DB2-BD59-A6C34878D82A}">
                    <a16:rowId xmlns:a16="http://schemas.microsoft.com/office/drawing/2014/main" val="10003"/>
                  </a:ext>
                </a:extLst>
              </a:tr>
              <a:tr h="251755">
                <a:tc>
                  <a:txBody>
                    <a:bodyPr/>
                    <a:lstStyle/>
                    <a:p>
                      <a:pPr algn="l">
                        <a:lnSpc>
                          <a:spcPct val="150000"/>
                        </a:lnSpc>
                        <a:spcBef>
                          <a:spcPts val="600"/>
                        </a:spcBef>
                        <a:spcAft>
                          <a:spcPts val="600"/>
                        </a:spcAft>
                      </a:pPr>
                      <a:r>
                        <a:rPr lang="vi-VN" sz="1600" dirty="0">
                          <a:effectLst/>
                        </a:rPr>
                        <a:t>CONŢINUTURI</a:t>
                      </a:r>
                      <a:endParaRPr lang="en-GB" sz="1600" dirty="0">
                        <a:effectLst/>
                        <a:latin typeface="Arial" pitchFamily="34" charset="0"/>
                        <a:ea typeface="Calibri"/>
                        <a:cs typeface="Arial" pitchFamily="34" charset="0"/>
                      </a:endParaRPr>
                    </a:p>
                  </a:txBody>
                  <a:tcPr marL="57752" marR="57752" marT="0" marB="0"/>
                </a:tc>
                <a:tc>
                  <a:txBody>
                    <a:bodyPr/>
                    <a:lstStyle/>
                    <a:p>
                      <a:pPr algn="l">
                        <a:lnSpc>
                          <a:spcPct val="150000"/>
                        </a:lnSpc>
                        <a:spcBef>
                          <a:spcPts val="600"/>
                        </a:spcBef>
                        <a:spcAft>
                          <a:spcPts val="600"/>
                        </a:spcAft>
                      </a:pPr>
                      <a:endParaRPr lang="en-GB" sz="1600" dirty="0">
                        <a:effectLst/>
                        <a:latin typeface="Arial" pitchFamily="34" charset="0"/>
                        <a:ea typeface="Calibri"/>
                        <a:cs typeface="Arial" pitchFamily="34" charset="0"/>
                      </a:endParaRPr>
                    </a:p>
                  </a:txBody>
                  <a:tcPr marL="57752" marR="57752" marT="0" marB="0"/>
                </a:tc>
                <a:extLst>
                  <a:ext uri="{0D108BD9-81ED-4DB2-BD59-A6C34878D82A}">
                    <a16:rowId xmlns:a16="http://schemas.microsoft.com/office/drawing/2014/main" val="10004"/>
                  </a:ext>
                </a:extLst>
              </a:tr>
            </a:tbl>
          </a:graphicData>
        </a:graphic>
      </p:graphicFrame>
      <p:sp>
        <p:nvSpPr>
          <p:cNvPr id="3" name="Rectangle 1"/>
          <p:cNvSpPr>
            <a:spLocks noChangeArrowheads="1"/>
          </p:cNvSpPr>
          <p:nvPr/>
        </p:nvSpPr>
        <p:spPr bwMode="auto">
          <a:xfrm>
            <a:off x="261257" y="2677"/>
            <a:ext cx="116615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Proiectarea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Arial" pitchFamily="34" charset="0"/>
                <a:ea typeface="Calibri" pitchFamily="34" charset="0"/>
                <a:cs typeface="Arial" pitchFamily="34" charset="0"/>
              </a:rPr>
              <a:t>ș</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dezvoltarea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unui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curriculum de tip STEM / STEAM / STREAM </a:t>
            </a:r>
            <a:endParaRPr kumimoji="0" lang="en-GB" sz="24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Template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pentru</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proiectarea</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didactică</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unei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unităţi</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de </a:t>
            </a:r>
            <a:r>
              <a:rPr kumimoji="0" lang="en-AU" sz="2400" b="1" i="0" u="none" strike="noStrike" cap="none" normalizeH="0" baseline="0" dirty="0" err="1">
                <a:ln>
                  <a:noFill/>
                </a:ln>
                <a:solidFill>
                  <a:schemeClr val="tx1"/>
                </a:solidFill>
                <a:effectLst/>
                <a:latin typeface="Gill Sans MT" pitchFamily="34" charset="0"/>
                <a:ea typeface="Calibri" pitchFamily="34" charset="0"/>
                <a:cs typeface="Times New Roman" pitchFamily="18" charset="0"/>
              </a:rPr>
              <a:t>conţinut</a:t>
            </a:r>
            <a:r>
              <a:rPr kumimoji="0" lang="en-AU" sz="2400" b="1" i="0" u="none" strike="noStrike" cap="none" normalizeH="0" baseline="0" dirty="0">
                <a:ln>
                  <a:noFill/>
                </a:ln>
                <a:solidFill>
                  <a:schemeClr val="tx1"/>
                </a:solidFill>
                <a:effectLst/>
                <a:latin typeface="Gill Sans MT" pitchFamily="34" charset="0"/>
                <a:ea typeface="Calibri" pitchFamily="34" charset="0"/>
                <a:cs typeface="Times New Roman" pitchFamily="18" charset="0"/>
              </a:rPr>
              <a:t> -</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40954603"/>
      </p:ext>
    </p:extLst>
  </p:cSld>
  <p:clrMapOvr>
    <a:masterClrMapping/>
  </p:clrMapOvr>
  <p:transition spd="slow" advClick="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4B9C02-9BC7-C650-A767-C11DB2845C2E}"/>
              </a:ext>
            </a:extLst>
          </p:cNvPr>
          <p:cNvSpPr txBox="1"/>
          <p:nvPr/>
        </p:nvSpPr>
        <p:spPr>
          <a:xfrm>
            <a:off x="385013" y="449176"/>
            <a:ext cx="11378245" cy="5764090"/>
          </a:xfrm>
          <a:prstGeom prst="rect">
            <a:avLst/>
          </a:prstGeom>
          <a:noFill/>
        </p:spPr>
        <p:txBody>
          <a:bodyPr wrap="square">
            <a:spAutoFit/>
          </a:bodyPr>
          <a:lstStyle/>
          <a:p>
            <a:pPr marL="0" marR="0" algn="just">
              <a:lnSpc>
                <a:spcPct val="107000"/>
              </a:lnSpc>
              <a:spcBef>
                <a:spcPts val="0"/>
              </a:spcBef>
              <a:spcAft>
                <a:spcPts val="800"/>
              </a:spcAft>
            </a:pPr>
            <a:r>
              <a:rPr lang="en-US" sz="2800" b="1" dirty="0" err="1">
                <a:effectLst/>
                <a:latin typeface="Times New Roman" panose="02020603050405020304" pitchFamily="18" charset="0"/>
                <a:ea typeface="Calibri" panose="020F0502020204030204" pitchFamily="34" charset="0"/>
                <a:cs typeface="Times New Roman" panose="02020603050405020304" pitchFamily="18" charset="0"/>
              </a:rPr>
              <a:t>Cerință</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07000"/>
              </a:lnSpc>
              <a:spcBef>
                <a:spcPts val="0"/>
              </a:spcBef>
              <a:spcAft>
                <a:spcPts val="80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Proiectaţi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un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demers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educaţional</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STEM (Science, Technology, Engineering and Mathematics) care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cuprindă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371600" lvl="2" indent="-457200" algn="just">
              <a:lnSpc>
                <a:spcPct val="107000"/>
              </a:lnSpc>
              <a:spcAft>
                <a:spcPts val="800"/>
              </a:spcAft>
              <a:buFont typeface="Wingdings" panose="05000000000000000000" pitchFamily="2" charset="2"/>
              <a:buChar char="Ø"/>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competenţele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pe care le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vor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dobândi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elevii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371600" lvl="2" indent="-457200" algn="just">
              <a:lnSpc>
                <a:spcPct val="107000"/>
              </a:lnSpc>
              <a:spcAft>
                <a:spcPts val="800"/>
              </a:spcAft>
              <a:buFont typeface="Wingdings" panose="05000000000000000000" pitchFamily="2" charset="2"/>
              <a:buChar char="Ø"/>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activitatea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propusă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precizarea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aspectelor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care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ţin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activitatea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profesorului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respectiv</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elevilor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strategiilor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didactice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finalităţile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inclusiv</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formele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evaluare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371600" lvl="2" indent="-457200" algn="just">
              <a:lnSpc>
                <a:spcPct val="107000"/>
              </a:lnSpc>
              <a:spcAft>
                <a:spcPts val="800"/>
              </a:spcAft>
              <a:buFont typeface="Wingdings" panose="05000000000000000000" pitchFamily="2" charset="2"/>
              <a:buChar char="Ø"/>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avantajele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abordării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integrate STEM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comparativ</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abordarea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monodisciplinară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pluridisciplinară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ş</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interdisciplinară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80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Extindeţi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daca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doriţi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STEM la STEAM la STREAM</a:t>
            </a:r>
          </a:p>
        </p:txBody>
      </p:sp>
      <p:sp>
        <p:nvSpPr>
          <p:cNvPr id="10" name="Rectangle 9">
            <a:extLst>
              <a:ext uri="{FF2B5EF4-FFF2-40B4-BE49-F238E27FC236}">
                <a16:creationId xmlns:a16="http://schemas.microsoft.com/office/drawing/2014/main" id="{7C011B19-D2BC-04F1-E405-E5251F44B89E}"/>
              </a:ext>
            </a:extLst>
          </p:cNvPr>
          <p:cNvSpPr/>
          <p:nvPr/>
        </p:nvSpPr>
        <p:spPr>
          <a:xfrm>
            <a:off x="452815" y="6508955"/>
            <a:ext cx="1750142" cy="3490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786795-B737-F42A-B0C7-723D8F403AD8}"/>
              </a:ext>
            </a:extLst>
          </p:cNvPr>
          <p:cNvSpPr/>
          <p:nvPr/>
        </p:nvSpPr>
        <p:spPr>
          <a:xfrm>
            <a:off x="2365416" y="6529137"/>
            <a:ext cx="1750142" cy="3288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64C22"/>
              </a:solidFill>
            </a:endParaRPr>
          </a:p>
        </p:txBody>
      </p:sp>
      <p:sp>
        <p:nvSpPr>
          <p:cNvPr id="12" name="Rectangle 11">
            <a:extLst>
              <a:ext uri="{FF2B5EF4-FFF2-40B4-BE49-F238E27FC236}">
                <a16:creationId xmlns:a16="http://schemas.microsoft.com/office/drawing/2014/main" id="{1AA8B6D8-1295-CD1A-2D98-FDDFED9BCF85}"/>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E8421F-CEE9-355C-AE68-BE9978C43B47}"/>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65562A-5B23-0E33-58DE-6F85B6098293}"/>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7AF3AB-8618-EECE-E792-20996A91E65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410847"/>
      </p:ext>
    </p:extLst>
  </p:cSld>
  <p:clrMapOvr>
    <a:masterClrMapping/>
  </p:clrMapOvr>
  <p:transition spd="slow" advClick="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AF8E3B-5F84-C399-4A52-668931B5CBBF}"/>
              </a:ext>
            </a:extLst>
          </p:cNvPr>
          <p:cNvSpPr/>
          <p:nvPr/>
        </p:nvSpPr>
        <p:spPr>
          <a:xfrm>
            <a:off x="452815" y="6508955"/>
            <a:ext cx="1750142" cy="3490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B2D282-234B-1DD2-AC81-2C12C14A56AD}"/>
              </a:ext>
            </a:extLst>
          </p:cNvPr>
          <p:cNvSpPr/>
          <p:nvPr/>
        </p:nvSpPr>
        <p:spPr>
          <a:xfrm>
            <a:off x="2365416" y="6508955"/>
            <a:ext cx="1750142" cy="349045"/>
          </a:xfrm>
          <a:prstGeom prst="rect">
            <a:avLst/>
          </a:prstGeom>
          <a:solidFill>
            <a:srgbClr val="F64C2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FDF832-66D3-8136-FA03-91CADD98887E}"/>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646791-FE94-176E-A643-4030F926AE32}"/>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18BBA3-5DD7-0EB9-C643-1EF90401573D}"/>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5AE2CA-395C-9C32-ED5E-A14FB3523391}"/>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2E314B0-9462-7869-5B93-DE9C52231397}"/>
              </a:ext>
            </a:extLst>
          </p:cNvPr>
          <p:cNvGraphicFramePr>
            <a:graphicFrameLocks noGrp="1"/>
          </p:cNvGraphicFramePr>
          <p:nvPr>
            <p:extLst>
              <p:ext uri="{D42A27DB-BD31-4B8C-83A1-F6EECF244321}">
                <p14:modId xmlns:p14="http://schemas.microsoft.com/office/powerpoint/2010/main" val="1659534794"/>
              </p:ext>
            </p:extLst>
          </p:nvPr>
        </p:nvGraphicFramePr>
        <p:xfrm>
          <a:off x="965200" y="596901"/>
          <a:ext cx="7896058" cy="5721648"/>
        </p:xfrm>
        <a:graphic>
          <a:graphicData uri="http://schemas.openxmlformats.org/drawingml/2006/table">
            <a:tbl>
              <a:tblPr bandRow="1">
                <a:tableStyleId>{5C22544A-7EE6-4342-B048-85BDC9FD1C3A}</a:tableStyleId>
              </a:tblPr>
              <a:tblGrid>
                <a:gridCol w="3168678">
                  <a:extLst>
                    <a:ext uri="{9D8B030D-6E8A-4147-A177-3AD203B41FA5}">
                      <a16:colId xmlns:a16="http://schemas.microsoft.com/office/drawing/2014/main" val="1748707382"/>
                    </a:ext>
                  </a:extLst>
                </a:gridCol>
                <a:gridCol w="4727380">
                  <a:extLst>
                    <a:ext uri="{9D8B030D-6E8A-4147-A177-3AD203B41FA5}">
                      <a16:colId xmlns:a16="http://schemas.microsoft.com/office/drawing/2014/main" val="1693291820"/>
                    </a:ext>
                  </a:extLst>
                </a:gridCol>
              </a:tblGrid>
              <a:tr h="365301">
                <a:tc gridSpan="2">
                  <a:txBody>
                    <a:bodyPr/>
                    <a:lstStyle/>
                    <a:p>
                      <a:pPr marL="0" marR="0" algn="ctr">
                        <a:lnSpc>
                          <a:spcPct val="115000"/>
                        </a:lnSpc>
                        <a:spcBef>
                          <a:spcPts val="600"/>
                        </a:spcBef>
                        <a:spcAft>
                          <a:spcPts val="600"/>
                        </a:spcAft>
                      </a:pPr>
                      <a:r>
                        <a:rPr lang="ro-RO" sz="1600" b="1" dirty="0">
                          <a:effectLst/>
                          <a:latin typeface="+mn-lt"/>
                        </a:rPr>
                        <a:t>COMPONENTA DIDACTICĂ</a:t>
                      </a:r>
                      <a:endParaRPr lang="en-US" sz="1600" b="1" dirty="0">
                        <a:effectLst/>
                        <a:latin typeface="+mn-lt"/>
                        <a:ea typeface="Calibri" panose="020F0502020204030204" pitchFamily="34" charset="0"/>
                      </a:endParaRPr>
                    </a:p>
                  </a:txBody>
                  <a:tcPr marL="100584" marR="100584" marT="50292" marB="50292"/>
                </a:tc>
                <a:tc hMerge="1">
                  <a:txBody>
                    <a:bodyPr/>
                    <a:lstStyle/>
                    <a:p>
                      <a:endParaRPr lang="en-US"/>
                    </a:p>
                  </a:txBody>
                  <a:tcPr/>
                </a:tc>
                <a:extLst>
                  <a:ext uri="{0D108BD9-81ED-4DB2-BD59-A6C34878D82A}">
                    <a16:rowId xmlns:a16="http://schemas.microsoft.com/office/drawing/2014/main" val="1162229336"/>
                  </a:ext>
                </a:extLst>
              </a:tr>
              <a:tr h="264493">
                <a:tc>
                  <a:txBody>
                    <a:bodyPr/>
                    <a:lstStyle/>
                    <a:p>
                      <a:pPr marL="0" marR="0">
                        <a:lnSpc>
                          <a:spcPct val="115000"/>
                        </a:lnSpc>
                        <a:spcBef>
                          <a:spcPts val="600"/>
                        </a:spcBef>
                        <a:spcAft>
                          <a:spcPts val="600"/>
                        </a:spcAft>
                      </a:pPr>
                      <a:r>
                        <a:rPr lang="ro-RO" sz="1600" dirty="0">
                          <a:effectLst/>
                          <a:latin typeface="+mn-lt"/>
                        </a:rPr>
                        <a:t>Competențe cheie dezvoltate</a:t>
                      </a:r>
                      <a:endParaRPr lang="en-US" sz="1600" dirty="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574261274"/>
                  </a:ext>
                </a:extLst>
              </a:tr>
              <a:tr h="264493">
                <a:tc>
                  <a:txBody>
                    <a:bodyPr/>
                    <a:lstStyle/>
                    <a:p>
                      <a:pPr marL="0" marR="0">
                        <a:lnSpc>
                          <a:spcPct val="115000"/>
                        </a:lnSpc>
                        <a:spcBef>
                          <a:spcPts val="600"/>
                        </a:spcBef>
                        <a:spcAft>
                          <a:spcPts val="600"/>
                        </a:spcAft>
                      </a:pPr>
                      <a:r>
                        <a:rPr lang="ro-RO" sz="1600">
                          <a:effectLst/>
                          <a:latin typeface="+mn-lt"/>
                        </a:rPr>
                        <a:t>Competențe specifice dezvoltate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600498048"/>
                  </a:ext>
                </a:extLst>
              </a:tr>
              <a:tr h="264493">
                <a:tc>
                  <a:txBody>
                    <a:bodyPr/>
                    <a:lstStyle/>
                    <a:p>
                      <a:pPr marL="0" marR="0">
                        <a:lnSpc>
                          <a:spcPct val="115000"/>
                        </a:lnSpc>
                        <a:spcBef>
                          <a:spcPts val="600"/>
                        </a:spcBef>
                        <a:spcAft>
                          <a:spcPts val="600"/>
                        </a:spcAft>
                      </a:pPr>
                      <a:r>
                        <a:rPr lang="ro-RO" sz="1600">
                          <a:effectLst/>
                          <a:latin typeface="+mn-lt"/>
                        </a:rPr>
                        <a:t>Valori şi atitudini</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3067357331"/>
                  </a:ext>
                </a:extLst>
              </a:tr>
              <a:tr h="264493">
                <a:tc>
                  <a:txBody>
                    <a:bodyPr/>
                    <a:lstStyle/>
                    <a:p>
                      <a:pPr marL="0" marR="0">
                        <a:lnSpc>
                          <a:spcPct val="115000"/>
                        </a:lnSpc>
                        <a:spcBef>
                          <a:spcPts val="600"/>
                        </a:spcBef>
                        <a:spcAft>
                          <a:spcPts val="600"/>
                        </a:spcAft>
                      </a:pPr>
                      <a:r>
                        <a:rPr lang="ro-RO" sz="1600">
                          <a:effectLst/>
                          <a:latin typeface="+mn-lt"/>
                        </a:rPr>
                        <a:t>Forme de organizare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004300809"/>
                  </a:ext>
                </a:extLst>
              </a:tr>
              <a:tr h="264493">
                <a:tc>
                  <a:txBody>
                    <a:bodyPr/>
                    <a:lstStyle/>
                    <a:p>
                      <a:pPr marL="0" marR="0">
                        <a:lnSpc>
                          <a:spcPct val="115000"/>
                        </a:lnSpc>
                        <a:spcBef>
                          <a:spcPts val="600"/>
                        </a:spcBef>
                        <a:spcAft>
                          <a:spcPts val="600"/>
                        </a:spcAft>
                      </a:pPr>
                      <a:r>
                        <a:rPr lang="ro-RO" sz="1600">
                          <a:effectLst/>
                          <a:latin typeface="+mn-lt"/>
                        </a:rPr>
                        <a:t>Metode didactice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2848554035"/>
                  </a:ext>
                </a:extLst>
              </a:tr>
              <a:tr h="264493">
                <a:tc>
                  <a:txBody>
                    <a:bodyPr/>
                    <a:lstStyle/>
                    <a:p>
                      <a:pPr marL="0" marR="0">
                        <a:lnSpc>
                          <a:spcPct val="115000"/>
                        </a:lnSpc>
                        <a:spcBef>
                          <a:spcPts val="600"/>
                        </a:spcBef>
                        <a:spcAft>
                          <a:spcPts val="600"/>
                        </a:spcAft>
                      </a:pPr>
                      <a:r>
                        <a:rPr lang="ro-RO" sz="1600">
                          <a:effectLst/>
                          <a:latin typeface="+mn-lt"/>
                        </a:rPr>
                        <a:t>Mijloace şi materiale didactice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3572189420"/>
                  </a:ext>
                </a:extLst>
              </a:tr>
              <a:tr h="264493">
                <a:tc>
                  <a:txBody>
                    <a:bodyPr/>
                    <a:lstStyle/>
                    <a:p>
                      <a:pPr marL="0" marR="0">
                        <a:lnSpc>
                          <a:spcPct val="115000"/>
                        </a:lnSpc>
                        <a:spcBef>
                          <a:spcPts val="600"/>
                        </a:spcBef>
                        <a:spcAft>
                          <a:spcPts val="600"/>
                        </a:spcAft>
                      </a:pPr>
                      <a:r>
                        <a:rPr lang="ro-RO" sz="1600">
                          <a:effectLst/>
                          <a:latin typeface="+mn-lt"/>
                        </a:rPr>
                        <a:t>Bibliografie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2596904712"/>
                  </a:ext>
                </a:extLst>
              </a:tr>
              <a:tr h="365301">
                <a:tc gridSpan="2">
                  <a:txBody>
                    <a:bodyPr/>
                    <a:lstStyle/>
                    <a:p>
                      <a:pPr marL="0" marR="0" algn="ctr">
                        <a:lnSpc>
                          <a:spcPct val="115000"/>
                        </a:lnSpc>
                        <a:spcBef>
                          <a:spcPts val="600"/>
                        </a:spcBef>
                        <a:spcAft>
                          <a:spcPts val="600"/>
                        </a:spcAft>
                      </a:pPr>
                      <a:r>
                        <a:rPr lang="ro-RO" sz="1600" b="1" dirty="0">
                          <a:effectLst/>
                          <a:latin typeface="+mn-lt"/>
                        </a:rPr>
                        <a:t>PARTEA TEORETICĂ</a:t>
                      </a:r>
                      <a:endParaRPr lang="en-US" sz="1600" b="1" dirty="0">
                        <a:effectLst/>
                        <a:latin typeface="+mn-lt"/>
                        <a:ea typeface="Calibri" panose="020F0502020204030204" pitchFamily="34" charset="0"/>
                      </a:endParaRPr>
                    </a:p>
                  </a:txBody>
                  <a:tcPr marL="100584" marR="100584" marT="50292" marB="50292"/>
                </a:tc>
                <a:tc hMerge="1">
                  <a:txBody>
                    <a:bodyPr/>
                    <a:lstStyle/>
                    <a:p>
                      <a:endParaRPr lang="en-US"/>
                    </a:p>
                  </a:txBody>
                  <a:tcPr/>
                </a:tc>
                <a:extLst>
                  <a:ext uri="{0D108BD9-81ED-4DB2-BD59-A6C34878D82A}">
                    <a16:rowId xmlns:a16="http://schemas.microsoft.com/office/drawing/2014/main" val="2812383238"/>
                  </a:ext>
                </a:extLst>
              </a:tr>
              <a:tr h="264493">
                <a:tc>
                  <a:txBody>
                    <a:bodyPr/>
                    <a:lstStyle/>
                    <a:p>
                      <a:pPr marL="0" marR="0">
                        <a:lnSpc>
                          <a:spcPct val="115000"/>
                        </a:lnSpc>
                        <a:spcBef>
                          <a:spcPts val="600"/>
                        </a:spcBef>
                        <a:spcAft>
                          <a:spcPts val="600"/>
                        </a:spcAft>
                      </a:pPr>
                      <a:r>
                        <a:rPr lang="ro-RO" sz="1600">
                          <a:effectLst/>
                          <a:latin typeface="+mn-lt"/>
                        </a:rPr>
                        <a:t>Scurtă prezentare a temei</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dirty="0">
                          <a:effectLst/>
                          <a:latin typeface="+mn-lt"/>
                        </a:rPr>
                        <a:t> </a:t>
                      </a:r>
                      <a:endParaRPr lang="en-US" sz="1600" dirty="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556790835"/>
                  </a:ext>
                </a:extLst>
              </a:tr>
              <a:tr h="393857">
                <a:tc>
                  <a:txBody>
                    <a:bodyPr/>
                    <a:lstStyle/>
                    <a:p>
                      <a:pPr marL="0" marR="0">
                        <a:lnSpc>
                          <a:spcPct val="115000"/>
                        </a:lnSpc>
                        <a:spcBef>
                          <a:spcPts val="600"/>
                        </a:spcBef>
                        <a:spcAft>
                          <a:spcPts val="600"/>
                        </a:spcAft>
                      </a:pPr>
                      <a:r>
                        <a:rPr lang="ro-RO" sz="1600" dirty="0">
                          <a:effectLst/>
                          <a:latin typeface="+mn-lt"/>
                        </a:rPr>
                        <a:t>Scopul experimentului/</a:t>
                      </a:r>
                      <a:r>
                        <a:rPr lang="en-US" sz="1600" dirty="0">
                          <a:effectLst/>
                          <a:latin typeface="+mn-lt"/>
                        </a:rPr>
                        <a:t> </a:t>
                      </a:r>
                      <a:r>
                        <a:rPr lang="en-US" sz="1600" dirty="0" err="1">
                          <a:effectLst/>
                          <a:latin typeface="+mn-lt"/>
                        </a:rPr>
                        <a:t>activităţii</a:t>
                      </a:r>
                      <a:endParaRPr lang="en-US" sz="1600" dirty="0">
                        <a:effectLst/>
                        <a:latin typeface="+mn-lt"/>
                        <a:ea typeface="Calibri" panose="020F0502020204030204" pitchFamily="34" charset="0"/>
                      </a:endParaRPr>
                    </a:p>
                  </a:txBody>
                  <a:tcPr marL="68086" marR="68086" marT="0" marB="0"/>
                </a:tc>
                <a:tc>
                  <a:txBody>
                    <a:bodyPr/>
                    <a:lstStyle/>
                    <a:p>
                      <a:pPr marL="0" marR="0">
                        <a:lnSpc>
                          <a:spcPct val="115000"/>
                        </a:lnSpc>
                        <a:spcBef>
                          <a:spcPts val="0"/>
                        </a:spcBef>
                        <a:spcAft>
                          <a:spcPts val="10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43289416"/>
                  </a:ext>
                </a:extLst>
              </a:tr>
              <a:tr h="264493">
                <a:tc>
                  <a:txBody>
                    <a:bodyPr/>
                    <a:lstStyle/>
                    <a:p>
                      <a:pPr marL="0" marR="0">
                        <a:lnSpc>
                          <a:spcPct val="115000"/>
                        </a:lnSpc>
                        <a:spcBef>
                          <a:spcPts val="600"/>
                        </a:spcBef>
                        <a:spcAft>
                          <a:spcPts val="600"/>
                        </a:spcAft>
                      </a:pPr>
                      <a:r>
                        <a:rPr lang="ro-RO" sz="1600">
                          <a:effectLst/>
                          <a:latin typeface="+mn-lt"/>
                        </a:rPr>
                        <a:t>M</a:t>
                      </a:r>
                      <a:r>
                        <a:rPr lang="ro-RO" sz="1600">
                          <a:effectLst/>
                          <a:highlight>
                            <a:srgbClr val="FFFFFF"/>
                          </a:highlight>
                          <a:latin typeface="+mn-lt"/>
                        </a:rPr>
                        <a:t>ă</a:t>
                      </a:r>
                      <a:r>
                        <a:rPr lang="ro-RO" sz="1600">
                          <a:effectLst/>
                          <a:latin typeface="+mn-lt"/>
                        </a:rPr>
                        <a:t>suri de protec</a:t>
                      </a:r>
                      <a:r>
                        <a:rPr lang="ro-RO" sz="1600">
                          <a:effectLst/>
                          <a:highlight>
                            <a:srgbClr val="FFFFFF"/>
                          </a:highlight>
                          <a:latin typeface="+mn-lt"/>
                        </a:rPr>
                        <a:t>ț</a:t>
                      </a:r>
                      <a:r>
                        <a:rPr lang="ro-RO" sz="1600">
                          <a:effectLst/>
                          <a:latin typeface="+mn-lt"/>
                        </a:rPr>
                        <a:t>ie şi siguran</a:t>
                      </a:r>
                      <a:r>
                        <a:rPr lang="ro-RO" sz="1600">
                          <a:effectLst/>
                          <a:highlight>
                            <a:srgbClr val="FFFFFF"/>
                          </a:highlight>
                          <a:latin typeface="+mn-lt"/>
                        </a:rPr>
                        <a:t>ță</a:t>
                      </a:r>
                      <a:r>
                        <a:rPr lang="ro-RO" sz="1600">
                          <a:effectLst/>
                          <a:latin typeface="+mn-lt"/>
                        </a:rPr>
                        <a:t> </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2013404635"/>
                  </a:ext>
                </a:extLst>
              </a:tr>
              <a:tr h="264493">
                <a:tc>
                  <a:txBody>
                    <a:bodyPr/>
                    <a:lstStyle/>
                    <a:p>
                      <a:pPr marL="0" marR="0">
                        <a:lnSpc>
                          <a:spcPct val="115000"/>
                        </a:lnSpc>
                        <a:spcBef>
                          <a:spcPts val="600"/>
                        </a:spcBef>
                        <a:spcAft>
                          <a:spcPts val="600"/>
                        </a:spcAft>
                      </a:pPr>
                      <a:r>
                        <a:rPr lang="ro-RO" sz="1600">
                          <a:effectLst/>
                          <a:latin typeface="+mn-lt"/>
                        </a:rPr>
                        <a:t>Bibliografie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2774776801"/>
                  </a:ext>
                </a:extLst>
              </a:tr>
              <a:tr h="365301">
                <a:tc gridSpan="2">
                  <a:txBody>
                    <a:bodyPr/>
                    <a:lstStyle/>
                    <a:p>
                      <a:pPr marL="0" marR="0" algn="ctr">
                        <a:lnSpc>
                          <a:spcPct val="115000"/>
                        </a:lnSpc>
                        <a:spcBef>
                          <a:spcPts val="600"/>
                        </a:spcBef>
                        <a:spcAft>
                          <a:spcPts val="600"/>
                        </a:spcAft>
                      </a:pPr>
                      <a:r>
                        <a:rPr lang="ro-RO" sz="1600" b="1" dirty="0">
                          <a:effectLst/>
                          <a:latin typeface="+mn-lt"/>
                        </a:rPr>
                        <a:t>PARTEA EXPERIMENTALĂ</a:t>
                      </a:r>
                      <a:endParaRPr lang="en-US" sz="1600" b="1" dirty="0">
                        <a:effectLst/>
                        <a:latin typeface="+mn-lt"/>
                        <a:ea typeface="Calibri" panose="020F0502020204030204" pitchFamily="34" charset="0"/>
                      </a:endParaRPr>
                    </a:p>
                  </a:txBody>
                  <a:tcPr marL="100584" marR="100584" marT="50292" marB="50292"/>
                </a:tc>
                <a:tc hMerge="1">
                  <a:txBody>
                    <a:bodyPr/>
                    <a:lstStyle/>
                    <a:p>
                      <a:endParaRPr lang="en-US"/>
                    </a:p>
                  </a:txBody>
                  <a:tcPr/>
                </a:tc>
                <a:extLst>
                  <a:ext uri="{0D108BD9-81ED-4DB2-BD59-A6C34878D82A}">
                    <a16:rowId xmlns:a16="http://schemas.microsoft.com/office/drawing/2014/main" val="2326157888"/>
                  </a:ext>
                </a:extLst>
              </a:tr>
              <a:tr h="264493">
                <a:tc>
                  <a:txBody>
                    <a:bodyPr/>
                    <a:lstStyle/>
                    <a:p>
                      <a:pPr marL="0" marR="0">
                        <a:lnSpc>
                          <a:spcPct val="115000"/>
                        </a:lnSpc>
                        <a:spcBef>
                          <a:spcPts val="600"/>
                        </a:spcBef>
                        <a:spcAft>
                          <a:spcPts val="600"/>
                        </a:spcAft>
                      </a:pPr>
                      <a:r>
                        <a:rPr lang="ro-RO" sz="1600">
                          <a:effectLst/>
                          <a:latin typeface="+mn-lt"/>
                        </a:rPr>
                        <a:t>Materiale necesare </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0"/>
                        </a:spcBef>
                        <a:spcAft>
                          <a:spcPts val="10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491069432"/>
                  </a:ext>
                </a:extLst>
              </a:tr>
              <a:tr h="264493">
                <a:tc>
                  <a:txBody>
                    <a:bodyPr/>
                    <a:lstStyle/>
                    <a:p>
                      <a:pPr marL="0" marR="0">
                        <a:lnSpc>
                          <a:spcPct val="115000"/>
                        </a:lnSpc>
                        <a:spcBef>
                          <a:spcPts val="600"/>
                        </a:spcBef>
                        <a:spcAft>
                          <a:spcPts val="600"/>
                        </a:spcAft>
                      </a:pPr>
                      <a:r>
                        <a:rPr lang="ro-RO" sz="1600">
                          <a:effectLst/>
                          <a:latin typeface="+mn-lt"/>
                        </a:rPr>
                        <a:t>Mod de lucru </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0"/>
                        </a:spcBef>
                        <a:spcAft>
                          <a:spcPts val="10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3173205580"/>
                  </a:ext>
                </a:extLst>
              </a:tr>
              <a:tr h="264493">
                <a:tc>
                  <a:txBody>
                    <a:bodyPr/>
                    <a:lstStyle/>
                    <a:p>
                      <a:pPr marL="0" marR="0">
                        <a:lnSpc>
                          <a:spcPct val="115000"/>
                        </a:lnSpc>
                        <a:spcBef>
                          <a:spcPts val="600"/>
                        </a:spcBef>
                        <a:spcAft>
                          <a:spcPts val="600"/>
                        </a:spcAft>
                      </a:pPr>
                      <a:r>
                        <a:rPr lang="ro-RO" sz="1600">
                          <a:effectLst/>
                          <a:latin typeface="+mn-lt"/>
                        </a:rPr>
                        <a:t>Observații experimentale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3153908587"/>
                  </a:ext>
                </a:extLst>
              </a:tr>
              <a:tr h="264493">
                <a:tc>
                  <a:txBody>
                    <a:bodyPr/>
                    <a:lstStyle/>
                    <a:p>
                      <a:pPr marL="0" marR="0">
                        <a:lnSpc>
                          <a:spcPct val="115000"/>
                        </a:lnSpc>
                        <a:spcBef>
                          <a:spcPts val="600"/>
                        </a:spcBef>
                        <a:spcAft>
                          <a:spcPts val="600"/>
                        </a:spcAft>
                      </a:pPr>
                      <a:r>
                        <a:rPr lang="ro-RO" sz="1600">
                          <a:effectLst/>
                          <a:latin typeface="+mn-lt"/>
                        </a:rPr>
                        <a:t>Explicarea fenomenelor</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3815290980"/>
                  </a:ext>
                </a:extLst>
              </a:tr>
              <a:tr h="264493">
                <a:tc>
                  <a:txBody>
                    <a:bodyPr/>
                    <a:lstStyle/>
                    <a:p>
                      <a:pPr marL="0" marR="0">
                        <a:lnSpc>
                          <a:spcPct val="115000"/>
                        </a:lnSpc>
                        <a:spcBef>
                          <a:spcPts val="600"/>
                        </a:spcBef>
                        <a:spcAft>
                          <a:spcPts val="600"/>
                        </a:spcAft>
                      </a:pPr>
                      <a:r>
                        <a:rPr lang="ro-RO" sz="1600">
                          <a:effectLst/>
                          <a:latin typeface="+mn-lt"/>
                        </a:rPr>
                        <a:t>Concluzii</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a:effectLst/>
                          <a:latin typeface="+mn-lt"/>
                        </a:rPr>
                        <a:t> </a:t>
                      </a:r>
                      <a:endParaRPr lang="en-US" sz="160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2765274736"/>
                  </a:ext>
                </a:extLst>
              </a:tr>
              <a:tr h="264493">
                <a:tc>
                  <a:txBody>
                    <a:bodyPr/>
                    <a:lstStyle/>
                    <a:p>
                      <a:pPr marL="0" marR="0">
                        <a:lnSpc>
                          <a:spcPct val="115000"/>
                        </a:lnSpc>
                        <a:spcBef>
                          <a:spcPts val="600"/>
                        </a:spcBef>
                        <a:spcAft>
                          <a:spcPts val="600"/>
                        </a:spcAft>
                      </a:pPr>
                      <a:r>
                        <a:rPr lang="ro-RO" sz="1600">
                          <a:effectLst/>
                          <a:latin typeface="+mn-lt"/>
                        </a:rPr>
                        <a:t>Bibliografie</a:t>
                      </a:r>
                      <a:endParaRPr lang="en-US" sz="1600">
                        <a:effectLst/>
                        <a:latin typeface="+mn-lt"/>
                        <a:ea typeface="Calibri" panose="020F0502020204030204" pitchFamily="34" charset="0"/>
                      </a:endParaRPr>
                    </a:p>
                  </a:txBody>
                  <a:tcPr marL="68086" marR="68086" marT="0" marB="0"/>
                </a:tc>
                <a:tc>
                  <a:txBody>
                    <a:bodyPr/>
                    <a:lstStyle/>
                    <a:p>
                      <a:pPr marL="0" marR="0">
                        <a:lnSpc>
                          <a:spcPct val="115000"/>
                        </a:lnSpc>
                        <a:spcBef>
                          <a:spcPts val="600"/>
                        </a:spcBef>
                        <a:spcAft>
                          <a:spcPts val="600"/>
                        </a:spcAft>
                      </a:pPr>
                      <a:r>
                        <a:rPr lang="ro-RO" sz="1600" dirty="0">
                          <a:effectLst/>
                          <a:latin typeface="+mn-lt"/>
                        </a:rPr>
                        <a:t> </a:t>
                      </a:r>
                      <a:endParaRPr lang="en-US" sz="1600" dirty="0">
                        <a:effectLst/>
                        <a:latin typeface="+mn-lt"/>
                        <a:ea typeface="Calibri" panose="020F0502020204030204" pitchFamily="34" charset="0"/>
                      </a:endParaRPr>
                    </a:p>
                  </a:txBody>
                  <a:tcPr marL="68086" marR="68086" marT="0" marB="0"/>
                </a:tc>
                <a:extLst>
                  <a:ext uri="{0D108BD9-81ED-4DB2-BD59-A6C34878D82A}">
                    <a16:rowId xmlns:a16="http://schemas.microsoft.com/office/drawing/2014/main" val="1839942369"/>
                  </a:ext>
                </a:extLst>
              </a:tr>
            </a:tbl>
          </a:graphicData>
        </a:graphic>
      </p:graphicFrame>
      <p:sp>
        <p:nvSpPr>
          <p:cNvPr id="12" name="TextBox 11">
            <a:extLst>
              <a:ext uri="{FF2B5EF4-FFF2-40B4-BE49-F238E27FC236}">
                <a16:creationId xmlns:a16="http://schemas.microsoft.com/office/drawing/2014/main" id="{614A14F8-E02D-DE79-31FA-62BDC8FCCDEC}"/>
              </a:ext>
            </a:extLst>
          </p:cNvPr>
          <p:cNvSpPr txBox="1"/>
          <p:nvPr/>
        </p:nvSpPr>
        <p:spPr>
          <a:xfrm>
            <a:off x="2578100" y="139700"/>
            <a:ext cx="6063228" cy="390684"/>
          </a:xfrm>
          <a:prstGeom prst="rect">
            <a:avLst/>
          </a:prstGeom>
          <a:noFill/>
        </p:spPr>
        <p:txBody>
          <a:bodyPr wrap="square">
            <a:spAutoFit/>
          </a:bodyPr>
          <a:lstStyle/>
          <a:p>
            <a:pPr marL="0" marR="0" algn="ctr">
              <a:lnSpc>
                <a:spcPct val="115000"/>
              </a:lnSpc>
              <a:spcBef>
                <a:spcPts val="0"/>
              </a:spcBef>
              <a:spcAft>
                <a:spcPts val="0"/>
              </a:spcAft>
            </a:pPr>
            <a:r>
              <a:rPr lang="ro-RO" sz="1800" b="1" dirty="0">
                <a:solidFill>
                  <a:srgbClr val="26282A"/>
                </a:solidFill>
                <a:effectLst/>
                <a:latin typeface="Times New Roman" panose="02020603050405020304" pitchFamily="18" charset="0"/>
                <a:ea typeface="Times New Roman" panose="02020603050405020304" pitchFamily="18" charset="0"/>
              </a:rPr>
              <a:t>TITLUL ACTIVITĂŢII</a:t>
            </a:r>
            <a:endParaRPr lang="en-US" sz="1600" dirty="0">
              <a:effectLst/>
              <a:latin typeface="Calibri" panose="020F050202020403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5AD4FF6E-F02F-F192-0227-2DFD4653A475}"/>
              </a:ext>
            </a:extLst>
          </p:cNvPr>
          <p:cNvSpPr txBox="1"/>
          <p:nvPr/>
        </p:nvSpPr>
        <p:spPr>
          <a:xfrm>
            <a:off x="9027492" y="774700"/>
            <a:ext cx="1399208" cy="1464628"/>
          </a:xfrm>
          <a:prstGeom prst="rect">
            <a:avLst/>
          </a:prstGeom>
          <a:noFill/>
        </p:spPr>
        <p:txBody>
          <a:bodyPr wrap="square" rtlCol="0">
            <a:spAutoFit/>
          </a:bodyPr>
          <a:lstStyle/>
          <a:p>
            <a:r>
              <a:rPr lang="en-US" b="1" dirty="0"/>
              <a:t>STUDENT:</a:t>
            </a:r>
          </a:p>
          <a:p>
            <a:endParaRPr lang="en-US" b="1" dirty="0"/>
          </a:p>
          <a:p>
            <a:r>
              <a:rPr lang="en-US" b="1" dirty="0"/>
              <a:t>An de </a:t>
            </a:r>
            <a:r>
              <a:rPr lang="en-US" b="1" dirty="0" err="1"/>
              <a:t>studii</a:t>
            </a:r>
            <a:r>
              <a:rPr lang="en-US" b="1" dirty="0"/>
              <a:t>:</a:t>
            </a:r>
          </a:p>
          <a:p>
            <a:endParaRPr lang="en-US" b="1" dirty="0"/>
          </a:p>
          <a:p>
            <a:r>
              <a:rPr lang="en-US" b="1" dirty="0"/>
              <a:t>MASTER:</a:t>
            </a:r>
          </a:p>
        </p:txBody>
      </p:sp>
    </p:spTree>
    <p:extLst>
      <p:ext uri="{BB962C8B-B14F-4D97-AF65-F5344CB8AC3E}">
        <p14:creationId xmlns:p14="http://schemas.microsoft.com/office/powerpoint/2010/main" val="1467098206"/>
      </p:ext>
    </p:extLst>
  </p:cSld>
  <p:clrMapOvr>
    <a:masterClrMapping/>
  </p:clrMapOvr>
  <p:transition spd="slow" advClick="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6777466" y="662681"/>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5949740" y="655009"/>
            <a:ext cx="1177209"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5678091" y="662681"/>
            <a:ext cx="543298"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893562" y="666568"/>
            <a:ext cx="1210561" cy="769441"/>
          </a:xfrm>
          <a:prstGeom prst="rect">
            <a:avLst/>
          </a:prstGeom>
          <a:noFill/>
        </p:spPr>
        <p:txBody>
          <a:bodyPr wrap="square">
            <a:spAutoFit/>
          </a:bodyPr>
          <a:lstStyle/>
          <a:p>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4555925" y="655010"/>
            <a:ext cx="506341" cy="769441"/>
          </a:xfrm>
          <a:prstGeom prst="rect">
            <a:avLst/>
          </a:prstGeom>
          <a:noFill/>
        </p:spPr>
        <p:txBody>
          <a:bodyPr wrap="square">
            <a:spAutoFit/>
          </a:bodyPr>
          <a:lstStyle/>
          <a:p>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57" name="Rectangle 56">
            <a:extLst>
              <a:ext uri="{FF2B5EF4-FFF2-40B4-BE49-F238E27FC236}">
                <a16:creationId xmlns:a16="http://schemas.microsoft.com/office/drawing/2014/main" id="{A79498D9-9C15-4D4E-9428-E4870A7EE7AC}"/>
              </a:ext>
            </a:extLst>
          </p:cNvPr>
          <p:cNvSpPr/>
          <p:nvPr/>
        </p:nvSpPr>
        <p:spPr>
          <a:xfrm>
            <a:off x="2365416" y="6508955"/>
            <a:ext cx="1750142" cy="3490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363565"/>
            <a:ext cx="2361072" cy="1077218"/>
          </a:xfrm>
          <a:prstGeom prst="rect">
            <a:avLst/>
          </a:prstGeom>
          <a:noFill/>
        </p:spPr>
        <p:txBody>
          <a:bodyPr wrap="square">
            <a:spAutoFit/>
          </a:bodyPr>
          <a:lstStyle/>
          <a:p>
            <a:pPr algn="ctr"/>
            <a:r>
              <a:rPr kumimoji="0" lang="en-US" sz="32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Science</a:t>
            </a:r>
          </a:p>
          <a:p>
            <a:pPr algn="ctr"/>
            <a:r>
              <a:rPr lang="en-US" sz="3200" b="1" dirty="0" err="1">
                <a:latin typeface="Segoe UI" panose="020B0502040204020203" pitchFamily="34" charset="0"/>
                <a:cs typeface="Segoe UI" panose="020B0502040204020203" pitchFamily="34" charset="0"/>
              </a:rPr>
              <a:t>Științ</a:t>
            </a:r>
            <a:r>
              <a:rPr lang="vi-VN" sz="3200" b="1" dirty="0">
                <a:latin typeface="Arial"/>
                <a:cs typeface="Arial"/>
              </a:rPr>
              <a:t>ă</a:t>
            </a:r>
            <a:endParaRPr lang="ro-RO" sz="3200" dirty="0"/>
          </a:p>
        </p:txBody>
      </p:sp>
      <p:pic>
        <p:nvPicPr>
          <p:cNvPr id="3" name="Picture 2" descr="A picture containing text&#10;&#10;Description automatically generated">
            <a:extLst>
              <a:ext uri="{FF2B5EF4-FFF2-40B4-BE49-F238E27FC236}">
                <a16:creationId xmlns:a16="http://schemas.microsoft.com/office/drawing/2014/main" id="{0A839DCC-1E65-C740-9E70-E40AFE890FB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spTree>
    <p:extLst>
      <p:ext uri="{BB962C8B-B14F-4D97-AF65-F5344CB8AC3E}">
        <p14:creationId xmlns:p14="http://schemas.microsoft.com/office/powerpoint/2010/main" val="2097975805"/>
      </p:ext>
    </p:extLst>
  </p:cSld>
  <p:clrMapOvr>
    <a:masterClrMapping/>
  </p:clrMapOvr>
  <p:transition spd="slow" advClick="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79498D9-9C15-4D4E-9428-E4870A7EE7AC}"/>
              </a:ext>
            </a:extLst>
          </p:cNvPr>
          <p:cNvSpPr/>
          <p:nvPr/>
        </p:nvSpPr>
        <p:spPr>
          <a:xfrm>
            <a:off x="2365416" y="1594123"/>
            <a:ext cx="1750142" cy="52638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6777466" y="662681"/>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5949740" y="655009"/>
            <a:ext cx="1177209"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5678091" y="662681"/>
            <a:ext cx="543298"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893562" y="666568"/>
            <a:ext cx="1210561" cy="769441"/>
          </a:xfrm>
          <a:prstGeom prst="rect">
            <a:avLst/>
          </a:prstGeom>
          <a:noFill/>
        </p:spPr>
        <p:txBody>
          <a:bodyPr wrap="square">
            <a:spAutoFit/>
          </a:bodyPr>
          <a:lstStyle/>
          <a:p>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3027693" y="1594123"/>
            <a:ext cx="50634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58" name="Rectangle 57">
            <a:extLst>
              <a:ext uri="{FF2B5EF4-FFF2-40B4-BE49-F238E27FC236}">
                <a16:creationId xmlns:a16="http://schemas.microsoft.com/office/drawing/2014/main" id="{4E1B74B0-E3C1-1047-8347-03D7ABE0C604}"/>
              </a:ext>
            </a:extLst>
          </p:cNvPr>
          <p:cNvSpPr/>
          <p:nvPr/>
        </p:nvSpPr>
        <p:spPr>
          <a:xfrm>
            <a:off x="4278017" y="6508955"/>
            <a:ext cx="1750142" cy="3490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Science</a:t>
            </a:r>
          </a:p>
          <a:p>
            <a:pPr algn="ctr"/>
            <a:r>
              <a:rPr lang="en-US" sz="2400" b="1" dirty="0" err="1">
                <a:latin typeface="Segoe UI" panose="020B0502040204020203" pitchFamily="34" charset="0"/>
                <a:cs typeface="Segoe UI" panose="020B0502040204020203" pitchFamily="34" charset="0"/>
              </a:rPr>
              <a:t>Științ</a:t>
            </a:r>
            <a:r>
              <a:rPr lang="vi-VN" sz="2400" b="1" dirty="0">
                <a:latin typeface="Arial"/>
                <a:cs typeface="Arial"/>
              </a:rPr>
              <a:t>ă</a:t>
            </a:r>
            <a:endParaRPr lang="ro-RO" sz="2400" dirty="0"/>
          </a:p>
        </p:txBody>
      </p:sp>
      <p:sp>
        <p:nvSpPr>
          <p:cNvPr id="16" name="TextBox 15">
            <a:extLst>
              <a:ext uri="{FF2B5EF4-FFF2-40B4-BE49-F238E27FC236}">
                <a16:creationId xmlns:a16="http://schemas.microsoft.com/office/drawing/2014/main" id="{57748201-893D-3C40-9147-9D2C3F18FA59}"/>
              </a:ext>
            </a:extLst>
          </p:cNvPr>
          <p:cNvSpPr txBox="1"/>
          <p:nvPr/>
        </p:nvSpPr>
        <p:spPr>
          <a:xfrm>
            <a:off x="2100327"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Tehnology</a:t>
            </a:r>
            <a:endPar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gn="ctr"/>
            <a:r>
              <a:rPr lang="en-US" sz="2400" b="1" dirty="0" err="1">
                <a:latin typeface="Segoe UI" panose="020B0502040204020203" pitchFamily="34" charset="0"/>
                <a:cs typeface="Segoe UI" panose="020B0502040204020203" pitchFamily="34" charset="0"/>
              </a:rPr>
              <a:t>Tehnologie</a:t>
            </a:r>
            <a:endParaRPr lang="ro-RO" sz="2400" dirty="0"/>
          </a:p>
        </p:txBody>
      </p:sp>
      <p:pic>
        <p:nvPicPr>
          <p:cNvPr id="17" name="Picture 16" descr="A picture containing text&#10;&#10;Description automatically generated">
            <a:extLst>
              <a:ext uri="{FF2B5EF4-FFF2-40B4-BE49-F238E27FC236}">
                <a16:creationId xmlns:a16="http://schemas.microsoft.com/office/drawing/2014/main" id="{3E432078-9E2A-3047-8073-BEFE2AC6A3D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pic>
        <p:nvPicPr>
          <p:cNvPr id="3" name="Picture 2" descr="A picture containing electronics, circuit&#10;&#10;Description automatically generated">
            <a:extLst>
              <a:ext uri="{FF2B5EF4-FFF2-40B4-BE49-F238E27FC236}">
                <a16:creationId xmlns:a16="http://schemas.microsoft.com/office/drawing/2014/main" id="{21DFB5E2-35E1-ED48-95D2-B9DA813E2B2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03305" y="4215629"/>
            <a:ext cx="1474364" cy="981949"/>
          </a:xfrm>
          <a:prstGeom prst="rect">
            <a:avLst/>
          </a:prstGeom>
        </p:spPr>
      </p:pic>
    </p:spTree>
    <p:extLst>
      <p:ext uri="{BB962C8B-B14F-4D97-AF65-F5344CB8AC3E}">
        <p14:creationId xmlns:p14="http://schemas.microsoft.com/office/powerpoint/2010/main" val="3680048657"/>
      </p:ext>
    </p:extLst>
  </p:cSld>
  <p:clrMapOvr>
    <a:masterClrMapping/>
  </p:clrMapOvr>
  <p:transition spd="slow"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4E1B74B0-E3C1-1047-8347-03D7ABE0C604}"/>
              </a:ext>
            </a:extLst>
          </p:cNvPr>
          <p:cNvSpPr/>
          <p:nvPr/>
        </p:nvSpPr>
        <p:spPr>
          <a:xfrm>
            <a:off x="4278017" y="1594123"/>
            <a:ext cx="1750142" cy="5263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1594123"/>
            <a:ext cx="1750142" cy="52638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6777466" y="662681"/>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5949740" y="655009"/>
            <a:ext cx="1177209"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5678091" y="662681"/>
            <a:ext cx="543298"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547807" y="1594123"/>
            <a:ext cx="121056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3027693" y="1594123"/>
            <a:ext cx="50634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59" name="Rectangle 58">
            <a:extLst>
              <a:ext uri="{FF2B5EF4-FFF2-40B4-BE49-F238E27FC236}">
                <a16:creationId xmlns:a16="http://schemas.microsoft.com/office/drawing/2014/main" id="{CCE4CDD7-301D-D14B-964C-71F612AADBDC}"/>
              </a:ext>
            </a:extLst>
          </p:cNvPr>
          <p:cNvSpPr/>
          <p:nvPr/>
        </p:nvSpPr>
        <p:spPr>
          <a:xfrm>
            <a:off x="6190618" y="6508955"/>
            <a:ext cx="1750142" cy="3490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Science</a:t>
            </a:r>
          </a:p>
          <a:p>
            <a:pPr algn="ctr"/>
            <a:r>
              <a:rPr lang="en-US" sz="2400" b="1" dirty="0" err="1">
                <a:latin typeface="Segoe UI" panose="020B0502040204020203" pitchFamily="34" charset="0"/>
                <a:cs typeface="Segoe UI" panose="020B0502040204020203" pitchFamily="34" charset="0"/>
              </a:rPr>
              <a:t>Științ</a:t>
            </a:r>
            <a:r>
              <a:rPr lang="vi-VN" sz="2400" b="1" dirty="0">
                <a:latin typeface="Arial"/>
                <a:cs typeface="Arial"/>
              </a:rPr>
              <a:t>ă</a:t>
            </a:r>
            <a:endParaRPr lang="ro-RO" sz="2400" dirty="0"/>
          </a:p>
        </p:txBody>
      </p:sp>
      <p:sp>
        <p:nvSpPr>
          <p:cNvPr id="16" name="TextBox 15">
            <a:extLst>
              <a:ext uri="{FF2B5EF4-FFF2-40B4-BE49-F238E27FC236}">
                <a16:creationId xmlns:a16="http://schemas.microsoft.com/office/drawing/2014/main" id="{57748201-893D-3C40-9147-9D2C3F18FA59}"/>
              </a:ext>
            </a:extLst>
          </p:cNvPr>
          <p:cNvSpPr txBox="1"/>
          <p:nvPr/>
        </p:nvSpPr>
        <p:spPr>
          <a:xfrm>
            <a:off x="2100327"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Tehnology</a:t>
            </a:r>
            <a:endPar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gn="ctr"/>
            <a:r>
              <a:rPr lang="en-US" sz="2400" b="1" dirty="0" err="1">
                <a:latin typeface="Segoe UI" panose="020B0502040204020203" pitchFamily="34" charset="0"/>
                <a:cs typeface="Segoe UI" panose="020B0502040204020203" pitchFamily="34" charset="0"/>
              </a:rPr>
              <a:t>Tehnologie</a:t>
            </a:r>
            <a:endParaRPr lang="ro-RO" sz="2400" dirty="0"/>
          </a:p>
        </p:txBody>
      </p:sp>
      <p:pic>
        <p:nvPicPr>
          <p:cNvPr id="17" name="Picture 16" descr="A picture containing text&#10;&#10;Description automatically generated">
            <a:extLst>
              <a:ext uri="{FF2B5EF4-FFF2-40B4-BE49-F238E27FC236}">
                <a16:creationId xmlns:a16="http://schemas.microsoft.com/office/drawing/2014/main" id="{3E432078-9E2A-3047-8073-BEFE2AC6A3D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pic>
        <p:nvPicPr>
          <p:cNvPr id="3" name="Picture 2" descr="A picture containing electronics, circuit&#10;&#10;Description automatically generated">
            <a:extLst>
              <a:ext uri="{FF2B5EF4-FFF2-40B4-BE49-F238E27FC236}">
                <a16:creationId xmlns:a16="http://schemas.microsoft.com/office/drawing/2014/main" id="{21DFB5E2-35E1-ED48-95D2-B9DA813E2B2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03305" y="4215629"/>
            <a:ext cx="1474364" cy="981949"/>
          </a:xfrm>
          <a:prstGeom prst="rect">
            <a:avLst/>
          </a:prstGeom>
        </p:spPr>
      </p:pic>
      <p:sp>
        <p:nvSpPr>
          <p:cNvPr id="19" name="TextBox 18">
            <a:extLst>
              <a:ext uri="{FF2B5EF4-FFF2-40B4-BE49-F238E27FC236}">
                <a16:creationId xmlns:a16="http://schemas.microsoft.com/office/drawing/2014/main" id="{F96B471D-F0E6-4A4A-A41C-E5F952C593DF}"/>
              </a:ext>
            </a:extLst>
          </p:cNvPr>
          <p:cNvSpPr txBox="1"/>
          <p:nvPr/>
        </p:nvSpPr>
        <p:spPr>
          <a:xfrm>
            <a:off x="3972551" y="2466823"/>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Reading</a:t>
            </a:r>
          </a:p>
          <a:p>
            <a:pPr algn="ctr"/>
            <a:r>
              <a:rPr lang="en-US" sz="2400" b="1" dirty="0" err="1">
                <a:latin typeface="Segoe UI" panose="020B0502040204020203" pitchFamily="34" charset="0"/>
                <a:cs typeface="Segoe UI" panose="020B0502040204020203" pitchFamily="34" charset="0"/>
              </a:rPr>
              <a:t>Citire</a:t>
            </a:r>
            <a:endParaRPr lang="ro-RO" sz="2400" dirty="0"/>
          </a:p>
        </p:txBody>
      </p:sp>
      <p:pic>
        <p:nvPicPr>
          <p:cNvPr id="4" name="Picture 3" descr="A book open on a table&#10;&#10;Description automatically generated with medium confidence">
            <a:extLst>
              <a:ext uri="{FF2B5EF4-FFF2-40B4-BE49-F238E27FC236}">
                <a16:creationId xmlns:a16="http://schemas.microsoft.com/office/drawing/2014/main" id="{6F4F73EC-1E60-5842-AB27-C1F3BFB7E53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65018" y="4170520"/>
            <a:ext cx="1584722" cy="1056481"/>
          </a:xfrm>
          <a:prstGeom prst="rect">
            <a:avLst/>
          </a:prstGeom>
        </p:spPr>
      </p:pic>
    </p:spTree>
    <p:extLst>
      <p:ext uri="{BB962C8B-B14F-4D97-AF65-F5344CB8AC3E}">
        <p14:creationId xmlns:p14="http://schemas.microsoft.com/office/powerpoint/2010/main" val="4025966478"/>
      </p:ext>
    </p:extLst>
  </p:cSld>
  <p:clrMapOvr>
    <a:masterClrMapping/>
  </p:clrMapOvr>
  <p:transition spd="slow" advClick="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CE4CDD7-301D-D14B-964C-71F612AADBDC}"/>
              </a:ext>
            </a:extLst>
          </p:cNvPr>
          <p:cNvSpPr/>
          <p:nvPr/>
        </p:nvSpPr>
        <p:spPr>
          <a:xfrm>
            <a:off x="6190618" y="1594123"/>
            <a:ext cx="1750142" cy="52638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1594123"/>
            <a:ext cx="1750142" cy="5263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1594123"/>
            <a:ext cx="1750142" cy="52638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6777466" y="662681"/>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5949740" y="655009"/>
            <a:ext cx="1177209"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6794040" y="1594123"/>
            <a:ext cx="543298" cy="769441"/>
          </a:xfrm>
          <a:prstGeom prst="rect">
            <a:avLst/>
          </a:prstGeom>
          <a:noFill/>
        </p:spPr>
        <p:txBody>
          <a:bodyPr wrap="square">
            <a:spAutoFit/>
          </a:bodyPr>
          <a:lstStyle/>
          <a:p>
            <a:pPr algn="ct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547807" y="1594123"/>
            <a:ext cx="121056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3027693" y="1594123"/>
            <a:ext cx="50634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60" name="Rectangle 59">
            <a:extLst>
              <a:ext uri="{FF2B5EF4-FFF2-40B4-BE49-F238E27FC236}">
                <a16:creationId xmlns:a16="http://schemas.microsoft.com/office/drawing/2014/main" id="{B13B4E22-694E-2B4D-A6F9-B1C10157961B}"/>
              </a:ext>
            </a:extLst>
          </p:cNvPr>
          <p:cNvSpPr/>
          <p:nvPr/>
        </p:nvSpPr>
        <p:spPr>
          <a:xfrm>
            <a:off x="8103219" y="6508955"/>
            <a:ext cx="1750142" cy="349045"/>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Science</a:t>
            </a:r>
          </a:p>
          <a:p>
            <a:pPr algn="ctr"/>
            <a:r>
              <a:rPr lang="en-US" sz="2400" b="1" dirty="0" err="1">
                <a:latin typeface="Segoe UI" panose="020B0502040204020203" pitchFamily="34" charset="0"/>
                <a:cs typeface="Segoe UI" panose="020B0502040204020203" pitchFamily="34" charset="0"/>
              </a:rPr>
              <a:t>Științ</a:t>
            </a:r>
            <a:r>
              <a:rPr lang="vi-VN" sz="2400" b="1" dirty="0">
                <a:latin typeface="Arial"/>
                <a:cs typeface="Arial"/>
              </a:rPr>
              <a:t>ă</a:t>
            </a:r>
            <a:endParaRPr lang="ro-RO" sz="2400" dirty="0"/>
          </a:p>
        </p:txBody>
      </p:sp>
      <p:sp>
        <p:nvSpPr>
          <p:cNvPr id="16" name="TextBox 15">
            <a:extLst>
              <a:ext uri="{FF2B5EF4-FFF2-40B4-BE49-F238E27FC236}">
                <a16:creationId xmlns:a16="http://schemas.microsoft.com/office/drawing/2014/main" id="{57748201-893D-3C40-9147-9D2C3F18FA59}"/>
              </a:ext>
            </a:extLst>
          </p:cNvPr>
          <p:cNvSpPr txBox="1"/>
          <p:nvPr/>
        </p:nvSpPr>
        <p:spPr>
          <a:xfrm>
            <a:off x="2100327"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Tehnology</a:t>
            </a:r>
            <a:endPar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gn="ctr"/>
            <a:r>
              <a:rPr lang="en-US" sz="2400" b="1" dirty="0" err="1">
                <a:latin typeface="Segoe UI" panose="020B0502040204020203" pitchFamily="34" charset="0"/>
                <a:cs typeface="Segoe UI" panose="020B0502040204020203" pitchFamily="34" charset="0"/>
              </a:rPr>
              <a:t>Tehnologie</a:t>
            </a:r>
            <a:endParaRPr lang="ro-RO" sz="2400" dirty="0"/>
          </a:p>
        </p:txBody>
      </p:sp>
      <p:pic>
        <p:nvPicPr>
          <p:cNvPr id="17" name="Picture 16" descr="A picture containing text&#10;&#10;Description automatically generated">
            <a:extLst>
              <a:ext uri="{FF2B5EF4-FFF2-40B4-BE49-F238E27FC236}">
                <a16:creationId xmlns:a16="http://schemas.microsoft.com/office/drawing/2014/main" id="{3E432078-9E2A-3047-8073-BEFE2AC6A3D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pic>
        <p:nvPicPr>
          <p:cNvPr id="3" name="Picture 2" descr="A picture containing electronics, circuit&#10;&#10;Description automatically generated">
            <a:extLst>
              <a:ext uri="{FF2B5EF4-FFF2-40B4-BE49-F238E27FC236}">
                <a16:creationId xmlns:a16="http://schemas.microsoft.com/office/drawing/2014/main" id="{21DFB5E2-35E1-ED48-95D2-B9DA813E2B2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03305" y="4215629"/>
            <a:ext cx="1474364" cy="981949"/>
          </a:xfrm>
          <a:prstGeom prst="rect">
            <a:avLst/>
          </a:prstGeom>
        </p:spPr>
      </p:pic>
      <p:sp>
        <p:nvSpPr>
          <p:cNvPr id="19" name="TextBox 18">
            <a:extLst>
              <a:ext uri="{FF2B5EF4-FFF2-40B4-BE49-F238E27FC236}">
                <a16:creationId xmlns:a16="http://schemas.microsoft.com/office/drawing/2014/main" id="{F96B471D-F0E6-4A4A-A41C-E5F952C593DF}"/>
              </a:ext>
            </a:extLst>
          </p:cNvPr>
          <p:cNvSpPr txBox="1"/>
          <p:nvPr/>
        </p:nvSpPr>
        <p:spPr>
          <a:xfrm>
            <a:off x="3972551" y="2466823"/>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Reading</a:t>
            </a:r>
          </a:p>
          <a:p>
            <a:pPr algn="ctr"/>
            <a:r>
              <a:rPr lang="en-US" sz="2400" b="1" dirty="0" err="1">
                <a:latin typeface="Segoe UI" panose="020B0502040204020203" pitchFamily="34" charset="0"/>
                <a:cs typeface="Segoe UI" panose="020B0502040204020203" pitchFamily="34" charset="0"/>
              </a:rPr>
              <a:t>Citire</a:t>
            </a:r>
            <a:endParaRPr lang="ro-RO" sz="2400" dirty="0"/>
          </a:p>
        </p:txBody>
      </p:sp>
      <p:pic>
        <p:nvPicPr>
          <p:cNvPr id="4" name="Picture 3" descr="A book open on a table&#10;&#10;Description automatically generated with medium confidence">
            <a:extLst>
              <a:ext uri="{FF2B5EF4-FFF2-40B4-BE49-F238E27FC236}">
                <a16:creationId xmlns:a16="http://schemas.microsoft.com/office/drawing/2014/main" id="{6F4F73EC-1E60-5842-AB27-C1F3BFB7E53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65018" y="4170520"/>
            <a:ext cx="1584722" cy="1056481"/>
          </a:xfrm>
          <a:prstGeom prst="rect">
            <a:avLst/>
          </a:prstGeom>
        </p:spPr>
      </p:pic>
      <p:sp>
        <p:nvSpPr>
          <p:cNvPr id="21" name="TextBox 20">
            <a:extLst>
              <a:ext uri="{FF2B5EF4-FFF2-40B4-BE49-F238E27FC236}">
                <a16:creationId xmlns:a16="http://schemas.microsoft.com/office/drawing/2014/main" id="{6AF80428-8B15-6A4A-88DA-5C87F1948115}"/>
              </a:ext>
            </a:extLst>
          </p:cNvPr>
          <p:cNvSpPr txBox="1"/>
          <p:nvPr/>
        </p:nvSpPr>
        <p:spPr>
          <a:xfrm>
            <a:off x="5886519" y="2455897"/>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Engineering</a:t>
            </a:r>
          </a:p>
          <a:p>
            <a:pPr algn="ctr"/>
            <a:r>
              <a:rPr lang="en-US" sz="2400" b="1" dirty="0" err="1">
                <a:latin typeface="Segoe UI" panose="020B0502040204020203" pitchFamily="34" charset="0"/>
                <a:cs typeface="Segoe UI" panose="020B0502040204020203" pitchFamily="34" charset="0"/>
              </a:rPr>
              <a:t>Inginerie</a:t>
            </a:r>
            <a:endParaRPr lang="ro-RO" sz="2400" dirty="0"/>
          </a:p>
        </p:txBody>
      </p:sp>
      <p:pic>
        <p:nvPicPr>
          <p:cNvPr id="7" name="Picture 6" descr="A picture containing person&#10;&#10;Description automatically generated">
            <a:extLst>
              <a:ext uri="{FF2B5EF4-FFF2-40B4-BE49-F238E27FC236}">
                <a16:creationId xmlns:a16="http://schemas.microsoft.com/office/drawing/2014/main" id="{0A2A1302-7967-0E46-BDB0-5252430261D0}"/>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0510" y="4159594"/>
            <a:ext cx="1555454" cy="1037984"/>
          </a:xfrm>
          <a:prstGeom prst="rect">
            <a:avLst/>
          </a:prstGeom>
        </p:spPr>
      </p:pic>
    </p:spTree>
    <p:extLst>
      <p:ext uri="{BB962C8B-B14F-4D97-AF65-F5344CB8AC3E}">
        <p14:creationId xmlns:p14="http://schemas.microsoft.com/office/powerpoint/2010/main" val="1537451939"/>
      </p:ext>
    </p:extLst>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13B4E22-694E-2B4D-A6F9-B1C10157961B}"/>
              </a:ext>
            </a:extLst>
          </p:cNvPr>
          <p:cNvSpPr/>
          <p:nvPr/>
        </p:nvSpPr>
        <p:spPr>
          <a:xfrm>
            <a:off x="8103219" y="1594123"/>
            <a:ext cx="1750142" cy="5263878"/>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1594123"/>
            <a:ext cx="1750142" cy="52638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1594123"/>
            <a:ext cx="1750142" cy="5263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1594123"/>
            <a:ext cx="1750142" cy="52638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6777466" y="662681"/>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8389685" y="1594122"/>
            <a:ext cx="1177209" cy="769441"/>
          </a:xfrm>
          <a:prstGeom prst="rect">
            <a:avLst/>
          </a:prstGeom>
          <a:noFill/>
        </p:spPr>
        <p:txBody>
          <a:bodyPr wrap="square">
            <a:spAutoFit/>
          </a:bodyPr>
          <a:lstStyle/>
          <a:p>
            <a:pPr algn="ct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6794040" y="1594123"/>
            <a:ext cx="543298" cy="769441"/>
          </a:xfrm>
          <a:prstGeom prst="rect">
            <a:avLst/>
          </a:prstGeom>
          <a:noFill/>
        </p:spPr>
        <p:txBody>
          <a:bodyPr wrap="square">
            <a:spAutoFit/>
          </a:bodyPr>
          <a:lstStyle/>
          <a:p>
            <a:pPr algn="ct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547807" y="1594123"/>
            <a:ext cx="121056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3027693" y="1594123"/>
            <a:ext cx="50634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61" name="Rectangle 60">
            <a:extLst>
              <a:ext uri="{FF2B5EF4-FFF2-40B4-BE49-F238E27FC236}">
                <a16:creationId xmlns:a16="http://schemas.microsoft.com/office/drawing/2014/main" id="{EA1BDD6B-FA49-224E-AEE1-642E86012D77}"/>
              </a:ext>
            </a:extLst>
          </p:cNvPr>
          <p:cNvSpPr/>
          <p:nvPr/>
        </p:nvSpPr>
        <p:spPr>
          <a:xfrm>
            <a:off x="10015820" y="6508955"/>
            <a:ext cx="1750142" cy="349045"/>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Science</a:t>
            </a:r>
          </a:p>
          <a:p>
            <a:pPr algn="ctr"/>
            <a:r>
              <a:rPr lang="en-US" sz="2400" b="1" dirty="0" err="1">
                <a:latin typeface="Segoe UI" panose="020B0502040204020203" pitchFamily="34" charset="0"/>
                <a:cs typeface="Segoe UI" panose="020B0502040204020203" pitchFamily="34" charset="0"/>
              </a:rPr>
              <a:t>Științ</a:t>
            </a:r>
            <a:r>
              <a:rPr lang="vi-VN" sz="2400" b="1" dirty="0">
                <a:latin typeface="Arial"/>
                <a:cs typeface="Arial"/>
              </a:rPr>
              <a:t>ă</a:t>
            </a:r>
            <a:endParaRPr lang="ro-RO" sz="2400" dirty="0"/>
          </a:p>
        </p:txBody>
      </p:sp>
      <p:sp>
        <p:nvSpPr>
          <p:cNvPr id="16" name="TextBox 15">
            <a:extLst>
              <a:ext uri="{FF2B5EF4-FFF2-40B4-BE49-F238E27FC236}">
                <a16:creationId xmlns:a16="http://schemas.microsoft.com/office/drawing/2014/main" id="{57748201-893D-3C40-9147-9D2C3F18FA59}"/>
              </a:ext>
            </a:extLst>
          </p:cNvPr>
          <p:cNvSpPr txBox="1"/>
          <p:nvPr/>
        </p:nvSpPr>
        <p:spPr>
          <a:xfrm>
            <a:off x="2100327"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Tehnology</a:t>
            </a:r>
            <a:endPar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gn="ctr"/>
            <a:r>
              <a:rPr lang="en-US" sz="2400" b="1" dirty="0" err="1">
                <a:latin typeface="Segoe UI" panose="020B0502040204020203" pitchFamily="34" charset="0"/>
                <a:cs typeface="Segoe UI" panose="020B0502040204020203" pitchFamily="34" charset="0"/>
              </a:rPr>
              <a:t>Tehnologie</a:t>
            </a:r>
            <a:endParaRPr lang="ro-RO" sz="2400" dirty="0"/>
          </a:p>
        </p:txBody>
      </p:sp>
      <p:pic>
        <p:nvPicPr>
          <p:cNvPr id="17" name="Picture 16" descr="A picture containing text&#10;&#10;Description automatically generated">
            <a:extLst>
              <a:ext uri="{FF2B5EF4-FFF2-40B4-BE49-F238E27FC236}">
                <a16:creationId xmlns:a16="http://schemas.microsoft.com/office/drawing/2014/main" id="{3E432078-9E2A-3047-8073-BEFE2AC6A3D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pic>
        <p:nvPicPr>
          <p:cNvPr id="3" name="Picture 2" descr="A picture containing electronics, circuit&#10;&#10;Description automatically generated">
            <a:extLst>
              <a:ext uri="{FF2B5EF4-FFF2-40B4-BE49-F238E27FC236}">
                <a16:creationId xmlns:a16="http://schemas.microsoft.com/office/drawing/2014/main" id="{21DFB5E2-35E1-ED48-95D2-B9DA813E2B2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03305" y="4215629"/>
            <a:ext cx="1474364" cy="981949"/>
          </a:xfrm>
          <a:prstGeom prst="rect">
            <a:avLst/>
          </a:prstGeom>
        </p:spPr>
      </p:pic>
      <p:sp>
        <p:nvSpPr>
          <p:cNvPr id="19" name="TextBox 18">
            <a:extLst>
              <a:ext uri="{FF2B5EF4-FFF2-40B4-BE49-F238E27FC236}">
                <a16:creationId xmlns:a16="http://schemas.microsoft.com/office/drawing/2014/main" id="{F96B471D-F0E6-4A4A-A41C-E5F952C593DF}"/>
              </a:ext>
            </a:extLst>
          </p:cNvPr>
          <p:cNvSpPr txBox="1"/>
          <p:nvPr/>
        </p:nvSpPr>
        <p:spPr>
          <a:xfrm>
            <a:off x="3972551" y="2466823"/>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Reading</a:t>
            </a:r>
          </a:p>
          <a:p>
            <a:pPr algn="ctr"/>
            <a:r>
              <a:rPr lang="en-US" sz="2400" b="1" dirty="0" err="1">
                <a:latin typeface="Segoe UI" panose="020B0502040204020203" pitchFamily="34" charset="0"/>
                <a:cs typeface="Segoe UI" panose="020B0502040204020203" pitchFamily="34" charset="0"/>
              </a:rPr>
              <a:t>Citire</a:t>
            </a:r>
            <a:endParaRPr lang="ro-RO" sz="2400" dirty="0"/>
          </a:p>
        </p:txBody>
      </p:sp>
      <p:pic>
        <p:nvPicPr>
          <p:cNvPr id="4" name="Picture 3" descr="A book open on a table&#10;&#10;Description automatically generated with medium confidence">
            <a:extLst>
              <a:ext uri="{FF2B5EF4-FFF2-40B4-BE49-F238E27FC236}">
                <a16:creationId xmlns:a16="http://schemas.microsoft.com/office/drawing/2014/main" id="{6F4F73EC-1E60-5842-AB27-C1F3BFB7E53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65018" y="4170520"/>
            <a:ext cx="1584722" cy="1056481"/>
          </a:xfrm>
          <a:prstGeom prst="rect">
            <a:avLst/>
          </a:prstGeom>
        </p:spPr>
      </p:pic>
      <p:sp>
        <p:nvSpPr>
          <p:cNvPr id="21" name="TextBox 20">
            <a:extLst>
              <a:ext uri="{FF2B5EF4-FFF2-40B4-BE49-F238E27FC236}">
                <a16:creationId xmlns:a16="http://schemas.microsoft.com/office/drawing/2014/main" id="{6AF80428-8B15-6A4A-88DA-5C87F1948115}"/>
              </a:ext>
            </a:extLst>
          </p:cNvPr>
          <p:cNvSpPr txBox="1"/>
          <p:nvPr/>
        </p:nvSpPr>
        <p:spPr>
          <a:xfrm>
            <a:off x="5886519" y="2455897"/>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Engineering</a:t>
            </a:r>
          </a:p>
          <a:p>
            <a:pPr algn="ctr"/>
            <a:r>
              <a:rPr lang="en-US" sz="2400" b="1" dirty="0" err="1">
                <a:latin typeface="Segoe UI" panose="020B0502040204020203" pitchFamily="34" charset="0"/>
                <a:cs typeface="Segoe UI" panose="020B0502040204020203" pitchFamily="34" charset="0"/>
              </a:rPr>
              <a:t>Inginerie</a:t>
            </a:r>
            <a:endParaRPr lang="ro-RO" sz="2400" dirty="0"/>
          </a:p>
        </p:txBody>
      </p:sp>
      <p:pic>
        <p:nvPicPr>
          <p:cNvPr id="7" name="Picture 6" descr="A picture containing person&#10;&#10;Description automatically generated">
            <a:extLst>
              <a:ext uri="{FF2B5EF4-FFF2-40B4-BE49-F238E27FC236}">
                <a16:creationId xmlns:a16="http://schemas.microsoft.com/office/drawing/2014/main" id="{0A2A1302-7967-0E46-BDB0-5252430261D0}"/>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0510" y="4159594"/>
            <a:ext cx="1555454" cy="1037984"/>
          </a:xfrm>
          <a:prstGeom prst="rect">
            <a:avLst/>
          </a:prstGeom>
        </p:spPr>
      </p:pic>
      <p:sp>
        <p:nvSpPr>
          <p:cNvPr id="24" name="TextBox 23">
            <a:extLst>
              <a:ext uri="{FF2B5EF4-FFF2-40B4-BE49-F238E27FC236}">
                <a16:creationId xmlns:a16="http://schemas.microsoft.com/office/drawing/2014/main" id="{6D6A4CE7-F51B-5F46-BD72-9F991EC9744D}"/>
              </a:ext>
            </a:extLst>
          </p:cNvPr>
          <p:cNvSpPr txBox="1"/>
          <p:nvPr/>
        </p:nvSpPr>
        <p:spPr>
          <a:xfrm>
            <a:off x="7811004" y="2455897"/>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Arts</a:t>
            </a:r>
          </a:p>
          <a:p>
            <a:pPr algn="ctr"/>
            <a:r>
              <a:rPr lang="en-US" sz="2400" b="1" dirty="0" err="1">
                <a:latin typeface="Segoe UI" panose="020B0502040204020203" pitchFamily="34" charset="0"/>
                <a:cs typeface="Segoe UI" panose="020B0502040204020203" pitchFamily="34" charset="0"/>
              </a:rPr>
              <a:t>Artă</a:t>
            </a:r>
            <a:endParaRPr lang="ro-RO" sz="2400" dirty="0"/>
          </a:p>
        </p:txBody>
      </p:sp>
      <p:pic>
        <p:nvPicPr>
          <p:cNvPr id="5" name="Picture 4" descr="A picture containing sky, outdoor, building, dome&#10;&#10;Description automatically generated">
            <a:extLst>
              <a:ext uri="{FF2B5EF4-FFF2-40B4-BE49-F238E27FC236}">
                <a16:creationId xmlns:a16="http://schemas.microsoft.com/office/drawing/2014/main" id="{3425E382-9DE5-424A-BBC6-0A2735F9D30A}"/>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202625" y="4159594"/>
            <a:ext cx="1551327" cy="1056481"/>
          </a:xfrm>
          <a:prstGeom prst="rect">
            <a:avLst/>
          </a:prstGeom>
        </p:spPr>
      </p:pic>
    </p:spTree>
    <p:extLst>
      <p:ext uri="{BB962C8B-B14F-4D97-AF65-F5344CB8AC3E}">
        <p14:creationId xmlns:p14="http://schemas.microsoft.com/office/powerpoint/2010/main" val="1531526508"/>
      </p:ext>
    </p:extLst>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A1BDD6B-FA49-224E-AEE1-642E86012D77}"/>
              </a:ext>
            </a:extLst>
          </p:cNvPr>
          <p:cNvSpPr/>
          <p:nvPr/>
        </p:nvSpPr>
        <p:spPr>
          <a:xfrm>
            <a:off x="10015819" y="1594123"/>
            <a:ext cx="1842805" cy="5263878"/>
          </a:xfrm>
          <a:prstGeom prst="rect">
            <a:avLst/>
          </a:prstGeom>
          <a:solidFill>
            <a:srgbClr val="00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3B4E22-694E-2B4D-A6F9-B1C10157961B}"/>
              </a:ext>
            </a:extLst>
          </p:cNvPr>
          <p:cNvSpPr/>
          <p:nvPr/>
        </p:nvSpPr>
        <p:spPr>
          <a:xfrm>
            <a:off x="8103219" y="1594123"/>
            <a:ext cx="1750142" cy="5263878"/>
          </a:xfrm>
          <a:prstGeom prst="rect">
            <a:avLst/>
          </a:prstGeom>
          <a:solidFill>
            <a:srgbClr val="AD4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CE4CDD7-301D-D14B-964C-71F612AADBDC}"/>
              </a:ext>
            </a:extLst>
          </p:cNvPr>
          <p:cNvSpPr/>
          <p:nvPr/>
        </p:nvSpPr>
        <p:spPr>
          <a:xfrm>
            <a:off x="6190618" y="1594123"/>
            <a:ext cx="1750142" cy="52638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1B74B0-E3C1-1047-8347-03D7ABE0C604}"/>
              </a:ext>
            </a:extLst>
          </p:cNvPr>
          <p:cNvSpPr/>
          <p:nvPr/>
        </p:nvSpPr>
        <p:spPr>
          <a:xfrm>
            <a:off x="4278017" y="1594123"/>
            <a:ext cx="1750142" cy="5263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9498D9-9C15-4D4E-9428-E4870A7EE7AC}"/>
              </a:ext>
            </a:extLst>
          </p:cNvPr>
          <p:cNvSpPr/>
          <p:nvPr/>
        </p:nvSpPr>
        <p:spPr>
          <a:xfrm>
            <a:off x="2365416" y="1594123"/>
            <a:ext cx="1750142" cy="52638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30D20-86F8-45E6-BECB-CCBEA0CDE40D}"/>
              </a:ext>
            </a:extLst>
          </p:cNvPr>
          <p:cNvSpPr/>
          <p:nvPr/>
        </p:nvSpPr>
        <p:spPr>
          <a:xfrm>
            <a:off x="452815" y="1594125"/>
            <a:ext cx="1750142" cy="5263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492B8B-669C-DD49-BAB7-D77D92B5F7AB}"/>
              </a:ext>
            </a:extLst>
          </p:cNvPr>
          <p:cNvSpPr/>
          <p:nvPr/>
        </p:nvSpPr>
        <p:spPr>
          <a:xfrm>
            <a:off x="3757212" y="116246"/>
            <a:ext cx="4216027" cy="13111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Educația</a:t>
            </a: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)E(A)M</a:t>
            </a:r>
            <a:endParaRPr kumimoji="0" lang="en-US" sz="4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E920A45-F905-BF4A-B0DF-57263BDDE999}"/>
              </a:ext>
            </a:extLst>
          </p:cNvPr>
          <p:cNvSpPr txBox="1"/>
          <p:nvPr/>
        </p:nvSpPr>
        <p:spPr>
          <a:xfrm>
            <a:off x="10485320" y="1594122"/>
            <a:ext cx="811141" cy="769441"/>
          </a:xfrm>
          <a:prstGeom prst="rect">
            <a:avLst/>
          </a:prstGeom>
          <a:noFill/>
        </p:spPr>
        <p:txBody>
          <a:bodyPr wrap="square">
            <a:spAutoFit/>
          </a:bodyPr>
          <a:lstStyle/>
          <a:p>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M</a:t>
            </a:r>
            <a:endParaRPr lang="ro-RO" sz="4400" dirty="0"/>
          </a:p>
        </p:txBody>
      </p:sp>
      <p:sp>
        <p:nvSpPr>
          <p:cNvPr id="40" name="TextBox 39">
            <a:extLst>
              <a:ext uri="{FF2B5EF4-FFF2-40B4-BE49-F238E27FC236}">
                <a16:creationId xmlns:a16="http://schemas.microsoft.com/office/drawing/2014/main" id="{818D2981-49C6-3D40-A722-7A33782CCC7A}"/>
              </a:ext>
            </a:extLst>
          </p:cNvPr>
          <p:cNvSpPr txBox="1"/>
          <p:nvPr/>
        </p:nvSpPr>
        <p:spPr>
          <a:xfrm>
            <a:off x="8389685" y="1594122"/>
            <a:ext cx="1177209" cy="769441"/>
          </a:xfrm>
          <a:prstGeom prst="rect">
            <a:avLst/>
          </a:prstGeom>
          <a:noFill/>
        </p:spPr>
        <p:txBody>
          <a:bodyPr wrap="square">
            <a:spAutoFit/>
          </a:bodyPr>
          <a:lstStyle/>
          <a:p>
            <a:pPr algn="ct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a:t>
            </a:r>
            <a:endParaRPr lang="ro-RO" sz="4400" dirty="0"/>
          </a:p>
        </p:txBody>
      </p:sp>
      <p:sp>
        <p:nvSpPr>
          <p:cNvPr id="41" name="TextBox 40">
            <a:extLst>
              <a:ext uri="{FF2B5EF4-FFF2-40B4-BE49-F238E27FC236}">
                <a16:creationId xmlns:a16="http://schemas.microsoft.com/office/drawing/2014/main" id="{9268402C-5224-1B4F-9BD6-497526670E87}"/>
              </a:ext>
            </a:extLst>
          </p:cNvPr>
          <p:cNvSpPr txBox="1"/>
          <p:nvPr/>
        </p:nvSpPr>
        <p:spPr>
          <a:xfrm>
            <a:off x="6794040" y="1594123"/>
            <a:ext cx="543298" cy="769441"/>
          </a:xfrm>
          <a:prstGeom prst="rect">
            <a:avLst/>
          </a:prstGeom>
          <a:noFill/>
        </p:spPr>
        <p:txBody>
          <a:bodyPr wrap="square">
            <a:spAutoFit/>
          </a:bodyPr>
          <a:lstStyle/>
          <a:p>
            <a:pPr algn="ct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E</a:t>
            </a:r>
            <a:endParaRPr lang="ro-RO" sz="4400" dirty="0"/>
          </a:p>
        </p:txBody>
      </p:sp>
      <p:sp>
        <p:nvSpPr>
          <p:cNvPr id="42" name="TextBox 41">
            <a:extLst>
              <a:ext uri="{FF2B5EF4-FFF2-40B4-BE49-F238E27FC236}">
                <a16:creationId xmlns:a16="http://schemas.microsoft.com/office/drawing/2014/main" id="{8D455579-BAD3-DB48-A6D6-1D6A1E398644}"/>
              </a:ext>
            </a:extLst>
          </p:cNvPr>
          <p:cNvSpPr txBox="1"/>
          <p:nvPr/>
        </p:nvSpPr>
        <p:spPr>
          <a:xfrm>
            <a:off x="4547807" y="1594123"/>
            <a:ext cx="121056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a:t>
            </a:r>
            <a:r>
              <a:rPr kumimoji="0" lang="en-US" sz="4400" b="1" i="0" u="none" strike="noStrike" kern="1200" cap="none" spc="0" normalizeH="0" noProof="0" dirty="0">
                <a:ln>
                  <a:noFill/>
                </a:ln>
                <a:effectLst/>
                <a:uLnTx/>
                <a:uFillTx/>
                <a:latin typeface="Segoe UI" panose="020B0502040204020203" pitchFamily="34" charset="0"/>
                <a:ea typeface="+mn-ea"/>
                <a:cs typeface="Segoe UI" panose="020B0502040204020203" pitchFamily="34" charset="0"/>
              </a:rPr>
              <a:t>)</a:t>
            </a:r>
            <a:endParaRPr lang="ro-RO" sz="4400" dirty="0"/>
          </a:p>
        </p:txBody>
      </p:sp>
      <p:sp>
        <p:nvSpPr>
          <p:cNvPr id="43" name="TextBox 42">
            <a:extLst>
              <a:ext uri="{FF2B5EF4-FFF2-40B4-BE49-F238E27FC236}">
                <a16:creationId xmlns:a16="http://schemas.microsoft.com/office/drawing/2014/main" id="{6AA6DD1D-7F68-9645-97DD-0452313D3A61}"/>
              </a:ext>
            </a:extLst>
          </p:cNvPr>
          <p:cNvSpPr txBox="1"/>
          <p:nvPr/>
        </p:nvSpPr>
        <p:spPr>
          <a:xfrm>
            <a:off x="3027693" y="1594123"/>
            <a:ext cx="506341"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a:t>
            </a:r>
            <a:endParaRPr lang="ro-RO" sz="4400" dirty="0"/>
          </a:p>
        </p:txBody>
      </p:sp>
      <p:sp>
        <p:nvSpPr>
          <p:cNvPr id="44" name="TextBox 43">
            <a:extLst>
              <a:ext uri="{FF2B5EF4-FFF2-40B4-BE49-F238E27FC236}">
                <a16:creationId xmlns:a16="http://schemas.microsoft.com/office/drawing/2014/main" id="{E4D24B21-1C48-E747-9684-69F166CD0966}"/>
              </a:ext>
            </a:extLst>
          </p:cNvPr>
          <p:cNvSpPr txBox="1"/>
          <p:nvPr/>
        </p:nvSpPr>
        <p:spPr>
          <a:xfrm>
            <a:off x="1008870" y="1594124"/>
            <a:ext cx="638032" cy="769441"/>
          </a:xfrm>
          <a:prstGeom prst="rect">
            <a:avLst/>
          </a:prstGeom>
          <a:noFill/>
        </p:spPr>
        <p:txBody>
          <a:bodyPr wrap="square">
            <a:spAutoFit/>
          </a:bodyPr>
          <a:lstStyle/>
          <a:p>
            <a:pPr algn="ctr"/>
            <a:r>
              <a:rPr kumimoji="0" lang="en-US" sz="4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a:t>
            </a:r>
            <a:endParaRPr lang="ro-RO" sz="4400" dirty="0"/>
          </a:p>
        </p:txBody>
      </p:sp>
      <p:sp>
        <p:nvSpPr>
          <p:cNvPr id="15" name="TextBox 14">
            <a:extLst>
              <a:ext uri="{FF2B5EF4-FFF2-40B4-BE49-F238E27FC236}">
                <a16:creationId xmlns:a16="http://schemas.microsoft.com/office/drawing/2014/main" id="{8C7DB415-88E1-734D-9270-734447B678CC}"/>
              </a:ext>
            </a:extLst>
          </p:cNvPr>
          <p:cNvSpPr txBox="1"/>
          <p:nvPr/>
        </p:nvSpPr>
        <p:spPr>
          <a:xfrm>
            <a:off x="147350"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Science</a:t>
            </a:r>
          </a:p>
          <a:p>
            <a:pPr algn="ctr"/>
            <a:r>
              <a:rPr lang="en-US" sz="2400" b="1" dirty="0" err="1">
                <a:latin typeface="Segoe UI" panose="020B0502040204020203" pitchFamily="34" charset="0"/>
                <a:cs typeface="Segoe UI" panose="020B0502040204020203" pitchFamily="34" charset="0"/>
              </a:rPr>
              <a:t>Științ</a:t>
            </a:r>
            <a:r>
              <a:rPr lang="vi-VN" sz="2400" b="1" dirty="0">
                <a:latin typeface="Arial"/>
                <a:cs typeface="Arial"/>
              </a:rPr>
              <a:t>ă</a:t>
            </a:r>
            <a:endParaRPr lang="ro-RO" sz="2400" dirty="0"/>
          </a:p>
        </p:txBody>
      </p:sp>
      <p:sp>
        <p:nvSpPr>
          <p:cNvPr id="16" name="TextBox 15">
            <a:extLst>
              <a:ext uri="{FF2B5EF4-FFF2-40B4-BE49-F238E27FC236}">
                <a16:creationId xmlns:a16="http://schemas.microsoft.com/office/drawing/2014/main" id="{57748201-893D-3C40-9147-9D2C3F18FA59}"/>
              </a:ext>
            </a:extLst>
          </p:cNvPr>
          <p:cNvSpPr txBox="1"/>
          <p:nvPr/>
        </p:nvSpPr>
        <p:spPr>
          <a:xfrm>
            <a:off x="2100327" y="2462075"/>
            <a:ext cx="2361072" cy="830997"/>
          </a:xfrm>
          <a:prstGeom prst="rect">
            <a:avLst/>
          </a:prstGeom>
          <a:noFill/>
        </p:spPr>
        <p:txBody>
          <a:bodyPr wrap="square">
            <a:spAutoFit/>
          </a:bodyPr>
          <a:lstStyle/>
          <a:p>
            <a:pPr algn="ctr"/>
            <a:r>
              <a:rPr kumimoji="0" lang="en-US" sz="2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Tehnology</a:t>
            </a:r>
            <a:endPar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gn="ctr"/>
            <a:r>
              <a:rPr lang="en-US" sz="2400" b="1" dirty="0" err="1">
                <a:latin typeface="Segoe UI" panose="020B0502040204020203" pitchFamily="34" charset="0"/>
                <a:cs typeface="Segoe UI" panose="020B0502040204020203" pitchFamily="34" charset="0"/>
              </a:rPr>
              <a:t>Tehnologie</a:t>
            </a:r>
            <a:endParaRPr lang="ro-RO" sz="2400" dirty="0"/>
          </a:p>
        </p:txBody>
      </p:sp>
      <p:pic>
        <p:nvPicPr>
          <p:cNvPr id="17" name="Picture 16" descr="A picture containing text&#10;&#10;Description automatically generated">
            <a:extLst>
              <a:ext uri="{FF2B5EF4-FFF2-40B4-BE49-F238E27FC236}">
                <a16:creationId xmlns:a16="http://schemas.microsoft.com/office/drawing/2014/main" id="{3E432078-9E2A-3047-8073-BEFE2AC6A3D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922" y="4215629"/>
            <a:ext cx="1583928" cy="990600"/>
          </a:xfrm>
          <a:prstGeom prst="rect">
            <a:avLst/>
          </a:prstGeom>
        </p:spPr>
      </p:pic>
      <p:pic>
        <p:nvPicPr>
          <p:cNvPr id="3" name="Picture 2" descr="A picture containing electronics, circuit&#10;&#10;Description automatically generated">
            <a:extLst>
              <a:ext uri="{FF2B5EF4-FFF2-40B4-BE49-F238E27FC236}">
                <a16:creationId xmlns:a16="http://schemas.microsoft.com/office/drawing/2014/main" id="{21DFB5E2-35E1-ED48-95D2-B9DA813E2B2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03305" y="4215629"/>
            <a:ext cx="1474364" cy="981949"/>
          </a:xfrm>
          <a:prstGeom prst="rect">
            <a:avLst/>
          </a:prstGeom>
        </p:spPr>
      </p:pic>
      <p:sp>
        <p:nvSpPr>
          <p:cNvPr id="19" name="TextBox 18">
            <a:extLst>
              <a:ext uri="{FF2B5EF4-FFF2-40B4-BE49-F238E27FC236}">
                <a16:creationId xmlns:a16="http://schemas.microsoft.com/office/drawing/2014/main" id="{F96B471D-F0E6-4A4A-A41C-E5F952C593DF}"/>
              </a:ext>
            </a:extLst>
          </p:cNvPr>
          <p:cNvSpPr txBox="1"/>
          <p:nvPr/>
        </p:nvSpPr>
        <p:spPr>
          <a:xfrm>
            <a:off x="3972551" y="2466823"/>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Reading</a:t>
            </a:r>
          </a:p>
          <a:p>
            <a:pPr algn="ctr"/>
            <a:r>
              <a:rPr lang="en-US" sz="2400" b="1" dirty="0" err="1">
                <a:latin typeface="Segoe UI" panose="020B0502040204020203" pitchFamily="34" charset="0"/>
                <a:cs typeface="Segoe UI" panose="020B0502040204020203" pitchFamily="34" charset="0"/>
              </a:rPr>
              <a:t>Citire</a:t>
            </a:r>
            <a:endParaRPr lang="ro-RO" sz="2400" dirty="0"/>
          </a:p>
        </p:txBody>
      </p:sp>
      <p:pic>
        <p:nvPicPr>
          <p:cNvPr id="4" name="Picture 3" descr="A book open on a table&#10;&#10;Description automatically generated with medium confidence">
            <a:extLst>
              <a:ext uri="{FF2B5EF4-FFF2-40B4-BE49-F238E27FC236}">
                <a16:creationId xmlns:a16="http://schemas.microsoft.com/office/drawing/2014/main" id="{6F4F73EC-1E60-5842-AB27-C1F3BFB7E53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65018" y="4170520"/>
            <a:ext cx="1584722" cy="1056481"/>
          </a:xfrm>
          <a:prstGeom prst="rect">
            <a:avLst/>
          </a:prstGeom>
        </p:spPr>
      </p:pic>
      <p:sp>
        <p:nvSpPr>
          <p:cNvPr id="21" name="TextBox 20">
            <a:extLst>
              <a:ext uri="{FF2B5EF4-FFF2-40B4-BE49-F238E27FC236}">
                <a16:creationId xmlns:a16="http://schemas.microsoft.com/office/drawing/2014/main" id="{6AF80428-8B15-6A4A-88DA-5C87F1948115}"/>
              </a:ext>
            </a:extLst>
          </p:cNvPr>
          <p:cNvSpPr txBox="1"/>
          <p:nvPr/>
        </p:nvSpPr>
        <p:spPr>
          <a:xfrm>
            <a:off x="5886519" y="2455897"/>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Engineering</a:t>
            </a:r>
          </a:p>
          <a:p>
            <a:pPr algn="ctr"/>
            <a:r>
              <a:rPr lang="en-US" sz="2400" b="1" dirty="0" err="1">
                <a:latin typeface="Segoe UI" panose="020B0502040204020203" pitchFamily="34" charset="0"/>
                <a:cs typeface="Segoe UI" panose="020B0502040204020203" pitchFamily="34" charset="0"/>
              </a:rPr>
              <a:t>Inginerie</a:t>
            </a:r>
            <a:endParaRPr lang="ro-RO" sz="2400" dirty="0"/>
          </a:p>
        </p:txBody>
      </p:sp>
      <p:pic>
        <p:nvPicPr>
          <p:cNvPr id="7" name="Picture 6" descr="A picture containing person&#10;&#10;Description automatically generated">
            <a:extLst>
              <a:ext uri="{FF2B5EF4-FFF2-40B4-BE49-F238E27FC236}">
                <a16:creationId xmlns:a16="http://schemas.microsoft.com/office/drawing/2014/main" id="{0A2A1302-7967-0E46-BDB0-5252430261D0}"/>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0510" y="4159594"/>
            <a:ext cx="1555454" cy="1037984"/>
          </a:xfrm>
          <a:prstGeom prst="rect">
            <a:avLst/>
          </a:prstGeom>
        </p:spPr>
      </p:pic>
      <p:sp>
        <p:nvSpPr>
          <p:cNvPr id="24" name="TextBox 23">
            <a:extLst>
              <a:ext uri="{FF2B5EF4-FFF2-40B4-BE49-F238E27FC236}">
                <a16:creationId xmlns:a16="http://schemas.microsoft.com/office/drawing/2014/main" id="{6D6A4CE7-F51B-5F46-BD72-9F991EC9744D}"/>
              </a:ext>
            </a:extLst>
          </p:cNvPr>
          <p:cNvSpPr txBox="1"/>
          <p:nvPr/>
        </p:nvSpPr>
        <p:spPr>
          <a:xfrm>
            <a:off x="7811004" y="2455897"/>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Arts</a:t>
            </a:r>
          </a:p>
          <a:p>
            <a:pPr algn="ctr"/>
            <a:r>
              <a:rPr lang="en-US" sz="2400" b="1" dirty="0" err="1">
                <a:latin typeface="Segoe UI" panose="020B0502040204020203" pitchFamily="34" charset="0"/>
                <a:cs typeface="Segoe UI" panose="020B0502040204020203" pitchFamily="34" charset="0"/>
              </a:rPr>
              <a:t>Artă</a:t>
            </a:r>
            <a:endParaRPr lang="ro-RO" sz="2400" dirty="0"/>
          </a:p>
        </p:txBody>
      </p:sp>
      <p:pic>
        <p:nvPicPr>
          <p:cNvPr id="5" name="Picture 4" descr="A picture containing sky, outdoor, building, dome&#10;&#10;Description automatically generated">
            <a:extLst>
              <a:ext uri="{FF2B5EF4-FFF2-40B4-BE49-F238E27FC236}">
                <a16:creationId xmlns:a16="http://schemas.microsoft.com/office/drawing/2014/main" id="{3425E382-9DE5-424A-BBC6-0A2735F9D30A}"/>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202625" y="4159594"/>
            <a:ext cx="1551327" cy="1056481"/>
          </a:xfrm>
          <a:prstGeom prst="rect">
            <a:avLst/>
          </a:prstGeom>
        </p:spPr>
      </p:pic>
      <p:sp>
        <p:nvSpPr>
          <p:cNvPr id="25" name="TextBox 24">
            <a:extLst>
              <a:ext uri="{FF2B5EF4-FFF2-40B4-BE49-F238E27FC236}">
                <a16:creationId xmlns:a16="http://schemas.microsoft.com/office/drawing/2014/main" id="{3AE13806-9C09-424E-A3A6-70C5BFF3B7E9}"/>
              </a:ext>
            </a:extLst>
          </p:cNvPr>
          <p:cNvSpPr txBox="1"/>
          <p:nvPr/>
        </p:nvSpPr>
        <p:spPr>
          <a:xfrm>
            <a:off x="9738929" y="2455896"/>
            <a:ext cx="2361072" cy="830997"/>
          </a:xfrm>
          <a:prstGeom prst="rect">
            <a:avLst/>
          </a:prstGeom>
          <a:noFill/>
        </p:spPr>
        <p:txBody>
          <a:bodyPr wrap="square">
            <a:spAutoFit/>
          </a:bodyPr>
          <a:lstStyle/>
          <a:p>
            <a:pPr algn="ctr"/>
            <a:r>
              <a:rPr kumimoji="0" lang="en-US" sz="2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Mathematics</a:t>
            </a:r>
          </a:p>
          <a:p>
            <a:pPr algn="ctr"/>
            <a:r>
              <a:rPr lang="en-US" sz="2400" b="1" dirty="0" err="1">
                <a:latin typeface="Segoe UI" panose="020B0502040204020203" pitchFamily="34" charset="0"/>
                <a:cs typeface="Segoe UI" panose="020B0502040204020203" pitchFamily="34" charset="0"/>
              </a:rPr>
              <a:t>Matematică</a:t>
            </a:r>
            <a:endParaRPr lang="ro-RO" sz="2400" dirty="0"/>
          </a:p>
        </p:txBody>
      </p:sp>
      <p:pic>
        <p:nvPicPr>
          <p:cNvPr id="6" name="Picture 5" descr="Diagram&#10;&#10;Description automatically generated">
            <a:extLst>
              <a:ext uri="{FF2B5EF4-FFF2-40B4-BE49-F238E27FC236}">
                <a16:creationId xmlns:a16="http://schemas.microsoft.com/office/drawing/2014/main" id="{7A8C9C42-8A03-974E-AF70-40580BDEE21E}"/>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051760" y="4159594"/>
            <a:ext cx="1678259" cy="1048912"/>
          </a:xfrm>
          <a:prstGeom prst="rect">
            <a:avLst/>
          </a:prstGeom>
        </p:spPr>
      </p:pic>
    </p:spTree>
    <p:extLst>
      <p:ext uri="{BB962C8B-B14F-4D97-AF65-F5344CB8AC3E}">
        <p14:creationId xmlns:p14="http://schemas.microsoft.com/office/powerpoint/2010/main" val="3897852899"/>
      </p:ext>
    </p:extLst>
  </p:cSld>
  <p:clrMapOvr>
    <a:masterClrMapping/>
  </p:clrMapOvr>
  <p:transition spd="slow" advClick="0">
    <p:wipe/>
  </p:transition>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andwich">
      <a:dk1>
        <a:sysClr val="windowText" lastClr="000000"/>
      </a:dk1>
      <a:lt1>
        <a:sysClr val="window" lastClr="FFFFFF"/>
      </a:lt1>
      <a:dk2>
        <a:srgbClr val="44546A"/>
      </a:dk2>
      <a:lt2>
        <a:srgbClr val="E7E6E6"/>
      </a:lt2>
      <a:accent1>
        <a:srgbClr val="70AD47"/>
      </a:accent1>
      <a:accent2>
        <a:srgbClr val="ED7D31"/>
      </a:accent2>
      <a:accent3>
        <a:srgbClr val="375623"/>
      </a:accent3>
      <a:accent4>
        <a:srgbClr val="70AD47"/>
      </a:accent4>
      <a:accent5>
        <a:srgbClr val="ED7D31"/>
      </a:accent5>
      <a:accent6>
        <a:srgbClr val="375623"/>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4818</TotalTime>
  <Words>2655</Words>
  <Application>Microsoft Office PowerPoint</Application>
  <PresentationFormat>Widescreen</PresentationFormat>
  <Paragraphs>338</Paragraphs>
  <Slides>37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Calibri</vt:lpstr>
      <vt:lpstr>Calibri Light</vt:lpstr>
      <vt:lpstr>Gill Sans MT</vt:lpstr>
      <vt:lpstr>Montserrat</vt:lpstr>
      <vt:lpstr>Poppins Light</vt:lpstr>
      <vt:lpstr>Segoe UI</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Delia Popescu</dc:creator>
  <cp:lastModifiedBy>DELIA LAURA POPESCU</cp:lastModifiedBy>
  <cp:revision>152</cp:revision>
  <dcterms:created xsi:type="dcterms:W3CDTF">2019-07-12T05:38:04Z</dcterms:created>
  <dcterms:modified xsi:type="dcterms:W3CDTF">2022-12-19T01:12:48Z</dcterms:modified>
</cp:coreProperties>
</file>